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4" r:id="rId4"/>
    <p:sldId id="290" r:id="rId5"/>
    <p:sldId id="291" r:id="rId6"/>
    <p:sldId id="292" r:id="rId7"/>
    <p:sldId id="293" r:id="rId8"/>
    <p:sldId id="265" r:id="rId9"/>
    <p:sldId id="273" r:id="rId10"/>
    <p:sldId id="274" r:id="rId11"/>
    <p:sldId id="275" r:id="rId12"/>
    <p:sldId id="276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321DCE-AD15-4D19-9237-55E1C46EE9F1}" v="183" dt="2023-09-22T21:02:10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>
        <p:scale>
          <a:sx n="33" d="100"/>
          <a:sy n="33" d="100"/>
        </p:scale>
        <p:origin x="1948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| G&amp;M" userId="89df3676-0907-40c3-8225-36e14a3fbab7" providerId="ADAL" clId="{C5321DCE-AD15-4D19-9237-55E1C46EE9F1}"/>
    <pc:docChg chg="undo redo custSel addSld delSld modSld sldOrd">
      <pc:chgData name="Joe | G&amp;M" userId="89df3676-0907-40c3-8225-36e14a3fbab7" providerId="ADAL" clId="{C5321DCE-AD15-4D19-9237-55E1C46EE9F1}" dt="2023-09-22T21:02:17.597" v="1490" actId="1076"/>
      <pc:docMkLst>
        <pc:docMk/>
      </pc:docMkLst>
      <pc:sldChg chg="addSp delSp modSp del mod modTransition">
        <pc:chgData name="Joe | G&amp;M" userId="89df3676-0907-40c3-8225-36e14a3fbab7" providerId="ADAL" clId="{C5321DCE-AD15-4D19-9237-55E1C46EE9F1}" dt="2023-09-22T19:33:26.506" v="760" actId="47"/>
        <pc:sldMkLst>
          <pc:docMk/>
          <pc:sldMk cId="898035583" sldId="256"/>
        </pc:sldMkLst>
        <pc:spChg chg="add mod">
          <ac:chgData name="Joe | G&amp;M" userId="89df3676-0907-40c3-8225-36e14a3fbab7" providerId="ADAL" clId="{C5321DCE-AD15-4D19-9237-55E1C46EE9F1}" dt="2023-09-22T16:58:33.309" v="112" actId="2711"/>
          <ac:spMkLst>
            <pc:docMk/>
            <pc:sldMk cId="898035583" sldId="256"/>
            <ac:spMk id="4" creationId="{7E46A35E-3DBE-AF6F-DB6B-CD14078D71A3}"/>
          </ac:spMkLst>
        </pc:spChg>
        <pc:spChg chg="add mod">
          <ac:chgData name="Joe | G&amp;M" userId="89df3676-0907-40c3-8225-36e14a3fbab7" providerId="ADAL" clId="{C5321DCE-AD15-4D19-9237-55E1C46EE9F1}" dt="2023-09-22T16:58:33.309" v="112" actId="2711"/>
          <ac:spMkLst>
            <pc:docMk/>
            <pc:sldMk cId="898035583" sldId="256"/>
            <ac:spMk id="5" creationId="{D5EE9717-DF3D-E039-D396-DCA3B493AD1D}"/>
          </ac:spMkLst>
        </pc:spChg>
        <pc:spChg chg="add del mod">
          <ac:chgData name="Joe | G&amp;M" userId="89df3676-0907-40c3-8225-36e14a3fbab7" providerId="ADAL" clId="{C5321DCE-AD15-4D19-9237-55E1C46EE9F1}" dt="2023-09-22T16:53:34.265" v="41"/>
          <ac:spMkLst>
            <pc:docMk/>
            <pc:sldMk cId="898035583" sldId="256"/>
            <ac:spMk id="6" creationId="{046D0CA7-FA23-4448-84F3-B1CDFB4615E5}"/>
          </ac:spMkLst>
        </pc:spChg>
        <pc:spChg chg="add mod">
          <ac:chgData name="Joe | G&amp;M" userId="89df3676-0907-40c3-8225-36e14a3fbab7" providerId="ADAL" clId="{C5321DCE-AD15-4D19-9237-55E1C46EE9F1}" dt="2023-09-22T16:58:33.309" v="112" actId="2711"/>
          <ac:spMkLst>
            <pc:docMk/>
            <pc:sldMk cId="898035583" sldId="256"/>
            <ac:spMk id="7" creationId="{B139E467-66A6-EF9B-E640-3FB30440F057}"/>
          </ac:spMkLst>
        </pc:spChg>
        <pc:spChg chg="add mod">
          <ac:chgData name="Joe | G&amp;M" userId="89df3676-0907-40c3-8225-36e14a3fbab7" providerId="ADAL" clId="{C5321DCE-AD15-4D19-9237-55E1C46EE9F1}" dt="2023-09-22T16:58:33.309" v="112" actId="2711"/>
          <ac:spMkLst>
            <pc:docMk/>
            <pc:sldMk cId="898035583" sldId="256"/>
            <ac:spMk id="8" creationId="{FD0AC149-CD51-EF90-00E5-BBB5CBB0EF72}"/>
          </ac:spMkLst>
        </pc:spChg>
        <pc:spChg chg="add mod">
          <ac:chgData name="Joe | G&amp;M" userId="89df3676-0907-40c3-8225-36e14a3fbab7" providerId="ADAL" clId="{C5321DCE-AD15-4D19-9237-55E1C46EE9F1}" dt="2023-09-22T16:58:33.309" v="112" actId="2711"/>
          <ac:spMkLst>
            <pc:docMk/>
            <pc:sldMk cId="898035583" sldId="256"/>
            <ac:spMk id="9" creationId="{7B12E763-0368-9D04-44D4-EDE64329EC53}"/>
          </ac:spMkLst>
        </pc:spChg>
        <pc:spChg chg="add mod">
          <ac:chgData name="Joe | G&amp;M" userId="89df3676-0907-40c3-8225-36e14a3fbab7" providerId="ADAL" clId="{C5321DCE-AD15-4D19-9237-55E1C46EE9F1}" dt="2023-09-22T17:04:35.278" v="132" actId="207"/>
          <ac:spMkLst>
            <pc:docMk/>
            <pc:sldMk cId="898035583" sldId="256"/>
            <ac:spMk id="10" creationId="{065B573B-7776-0A1B-160E-766368E57F61}"/>
          </ac:spMkLst>
        </pc:spChg>
        <pc:spChg chg="add mod">
          <ac:chgData name="Joe | G&amp;M" userId="89df3676-0907-40c3-8225-36e14a3fbab7" providerId="ADAL" clId="{C5321DCE-AD15-4D19-9237-55E1C46EE9F1}" dt="2023-09-22T17:04:39.154" v="134" actId="207"/>
          <ac:spMkLst>
            <pc:docMk/>
            <pc:sldMk cId="898035583" sldId="256"/>
            <ac:spMk id="11" creationId="{A0B3E5E2-A64D-189D-A054-7FE6FDB36DE4}"/>
          </ac:spMkLst>
        </pc:spChg>
        <pc:spChg chg="add mod">
          <ac:chgData name="Joe | G&amp;M" userId="89df3676-0907-40c3-8225-36e14a3fbab7" providerId="ADAL" clId="{C5321DCE-AD15-4D19-9237-55E1C46EE9F1}" dt="2023-09-22T17:04:40.862" v="135" actId="207"/>
          <ac:spMkLst>
            <pc:docMk/>
            <pc:sldMk cId="898035583" sldId="256"/>
            <ac:spMk id="12" creationId="{E04188B3-11F9-983B-F17A-2571064C5388}"/>
          </ac:spMkLst>
        </pc:spChg>
        <pc:spChg chg="add mod">
          <ac:chgData name="Joe | G&amp;M" userId="89df3676-0907-40c3-8225-36e14a3fbab7" providerId="ADAL" clId="{C5321DCE-AD15-4D19-9237-55E1C46EE9F1}" dt="2023-09-22T17:04:42.941" v="136" actId="207"/>
          <ac:spMkLst>
            <pc:docMk/>
            <pc:sldMk cId="898035583" sldId="256"/>
            <ac:spMk id="13" creationId="{AC99CFA2-D746-E013-8FA3-22BE6E8DFF27}"/>
          </ac:spMkLst>
        </pc:spChg>
        <pc:spChg chg="add del mod ord">
          <ac:chgData name="Joe | G&amp;M" userId="89df3676-0907-40c3-8225-36e14a3fbab7" providerId="ADAL" clId="{C5321DCE-AD15-4D19-9237-55E1C46EE9F1}" dt="2023-09-22T18:35:33.175" v="246" actId="478"/>
          <ac:spMkLst>
            <pc:docMk/>
            <pc:sldMk cId="898035583" sldId="256"/>
            <ac:spMk id="14" creationId="{B5281FCD-E422-EEBE-1B59-F6A4EFA220A3}"/>
          </ac:spMkLst>
        </pc:spChg>
        <pc:spChg chg="add del mod">
          <ac:chgData name="Joe | G&amp;M" userId="89df3676-0907-40c3-8225-36e14a3fbab7" providerId="ADAL" clId="{C5321DCE-AD15-4D19-9237-55E1C46EE9F1}" dt="2023-09-22T18:35:29.071" v="244" actId="478"/>
          <ac:spMkLst>
            <pc:docMk/>
            <pc:sldMk cId="898035583" sldId="256"/>
            <ac:spMk id="15" creationId="{E40B846D-5D88-BF7A-C6DA-1BCEBAA5B6E1}"/>
          </ac:spMkLst>
        </pc:spChg>
        <pc:spChg chg="add del mod">
          <ac:chgData name="Joe | G&amp;M" userId="89df3676-0907-40c3-8225-36e14a3fbab7" providerId="ADAL" clId="{C5321DCE-AD15-4D19-9237-55E1C46EE9F1}" dt="2023-09-22T18:35:35.977" v="247" actId="478"/>
          <ac:spMkLst>
            <pc:docMk/>
            <pc:sldMk cId="898035583" sldId="256"/>
            <ac:spMk id="17" creationId="{FE217780-0716-EE61-B5DE-2C358DC3CCD9}"/>
          </ac:spMkLst>
        </pc:spChg>
      </pc:sldChg>
      <pc:sldChg chg="addSp delSp modSp add mod ord modTransition">
        <pc:chgData name="Joe | G&amp;M" userId="89df3676-0907-40c3-8225-36e14a3fbab7" providerId="ADAL" clId="{C5321DCE-AD15-4D19-9237-55E1C46EE9F1}" dt="2023-09-22T20:34:10.927" v="1253" actId="1076"/>
        <pc:sldMkLst>
          <pc:docMk/>
          <pc:sldMk cId="807186143" sldId="257"/>
        </pc:sldMkLst>
        <pc:spChg chg="add del mod ord">
          <ac:chgData name="Joe | G&amp;M" userId="89df3676-0907-40c3-8225-36e14a3fbab7" providerId="ADAL" clId="{C5321DCE-AD15-4D19-9237-55E1C46EE9F1}" dt="2023-09-22T17:13:36.910" v="160"/>
          <ac:spMkLst>
            <pc:docMk/>
            <pc:sldMk cId="807186143" sldId="257"/>
            <ac:spMk id="2" creationId="{50B69B49-2CE0-99A0-14F5-0EC5083D5E06}"/>
          </ac:spMkLst>
        </pc:spChg>
        <pc:spChg chg="add del mod">
          <ac:chgData name="Joe | G&amp;M" userId="89df3676-0907-40c3-8225-36e14a3fbab7" providerId="ADAL" clId="{C5321DCE-AD15-4D19-9237-55E1C46EE9F1}" dt="2023-09-22T19:52:06.139" v="810" actId="478"/>
          <ac:spMkLst>
            <pc:docMk/>
            <pc:sldMk cId="807186143" sldId="257"/>
            <ac:spMk id="3" creationId="{82B9A01F-B092-B15F-7A9C-FAB5A62AA18F}"/>
          </ac:spMkLst>
        </pc:spChg>
        <pc:spChg chg="add del mod">
          <ac:chgData name="Joe | G&amp;M" userId="89df3676-0907-40c3-8225-36e14a3fbab7" providerId="ADAL" clId="{C5321DCE-AD15-4D19-9237-55E1C46EE9F1}" dt="2023-09-22T17:13:36.910" v="160"/>
          <ac:spMkLst>
            <pc:docMk/>
            <pc:sldMk cId="807186143" sldId="257"/>
            <ac:spMk id="4" creationId="{7E46A35E-3DBE-AF6F-DB6B-CD14078D71A3}"/>
          </ac:spMkLst>
        </pc:spChg>
        <pc:spChg chg="del">
          <ac:chgData name="Joe | G&amp;M" userId="89df3676-0907-40c3-8225-36e14a3fbab7" providerId="ADAL" clId="{C5321DCE-AD15-4D19-9237-55E1C46EE9F1}" dt="2023-09-22T16:56:32.726" v="79" actId="478"/>
          <ac:spMkLst>
            <pc:docMk/>
            <pc:sldMk cId="807186143" sldId="257"/>
            <ac:spMk id="5" creationId="{D5EE9717-DF3D-E039-D396-DCA3B493AD1D}"/>
          </ac:spMkLst>
        </pc:spChg>
        <pc:spChg chg="mod">
          <ac:chgData name="Joe | G&amp;M" userId="89df3676-0907-40c3-8225-36e14a3fbab7" providerId="ADAL" clId="{C5321DCE-AD15-4D19-9237-55E1C46EE9F1}" dt="2023-09-22T17:07:36.446" v="141"/>
          <ac:spMkLst>
            <pc:docMk/>
            <pc:sldMk cId="807186143" sldId="257"/>
            <ac:spMk id="6" creationId="{68FBCC0F-0944-61B8-5D65-A0C715E6B2ED}"/>
          </ac:spMkLst>
        </pc:spChg>
        <pc:spChg chg="del">
          <ac:chgData name="Joe | G&amp;M" userId="89df3676-0907-40c3-8225-36e14a3fbab7" providerId="ADAL" clId="{C5321DCE-AD15-4D19-9237-55E1C46EE9F1}" dt="2023-09-22T16:56:30.385" v="78" actId="478"/>
          <ac:spMkLst>
            <pc:docMk/>
            <pc:sldMk cId="807186143" sldId="257"/>
            <ac:spMk id="7" creationId="{B139E467-66A6-EF9B-E640-3FB30440F057}"/>
          </ac:spMkLst>
        </pc:spChg>
        <pc:spChg chg="del">
          <ac:chgData name="Joe | G&amp;M" userId="89df3676-0907-40c3-8225-36e14a3fbab7" providerId="ADAL" clId="{C5321DCE-AD15-4D19-9237-55E1C46EE9F1}" dt="2023-09-22T16:56:30.385" v="78" actId="478"/>
          <ac:spMkLst>
            <pc:docMk/>
            <pc:sldMk cId="807186143" sldId="257"/>
            <ac:spMk id="8" creationId="{FD0AC149-CD51-EF90-00E5-BBB5CBB0EF72}"/>
          </ac:spMkLst>
        </pc:spChg>
        <pc:spChg chg="del">
          <ac:chgData name="Joe | G&amp;M" userId="89df3676-0907-40c3-8225-36e14a3fbab7" providerId="ADAL" clId="{C5321DCE-AD15-4D19-9237-55E1C46EE9F1}" dt="2023-09-22T16:56:30.385" v="78" actId="478"/>
          <ac:spMkLst>
            <pc:docMk/>
            <pc:sldMk cId="807186143" sldId="257"/>
            <ac:spMk id="9" creationId="{7B12E763-0368-9D04-44D4-EDE64329EC53}"/>
          </ac:spMkLst>
        </pc:spChg>
        <pc:spChg chg="del">
          <ac:chgData name="Joe | G&amp;M" userId="89df3676-0907-40c3-8225-36e14a3fbab7" providerId="ADAL" clId="{C5321DCE-AD15-4D19-9237-55E1C46EE9F1}" dt="2023-09-22T16:56:39.941" v="84" actId="478"/>
          <ac:spMkLst>
            <pc:docMk/>
            <pc:sldMk cId="807186143" sldId="257"/>
            <ac:spMk id="10" creationId="{065B573B-7776-0A1B-160E-766368E57F61}"/>
          </ac:spMkLst>
        </pc:spChg>
        <pc:spChg chg="del">
          <ac:chgData name="Joe | G&amp;M" userId="89df3676-0907-40c3-8225-36e14a3fbab7" providerId="ADAL" clId="{C5321DCE-AD15-4D19-9237-55E1C46EE9F1}" dt="2023-09-22T16:56:38.920" v="83" actId="478"/>
          <ac:spMkLst>
            <pc:docMk/>
            <pc:sldMk cId="807186143" sldId="257"/>
            <ac:spMk id="11" creationId="{A0B3E5E2-A64D-189D-A054-7FE6FDB36DE4}"/>
          </ac:spMkLst>
        </pc:spChg>
        <pc:spChg chg="del">
          <ac:chgData name="Joe | G&amp;M" userId="89df3676-0907-40c3-8225-36e14a3fbab7" providerId="ADAL" clId="{C5321DCE-AD15-4D19-9237-55E1C46EE9F1}" dt="2023-09-22T16:56:35.702" v="81" actId="478"/>
          <ac:spMkLst>
            <pc:docMk/>
            <pc:sldMk cId="807186143" sldId="257"/>
            <ac:spMk id="12" creationId="{E04188B3-11F9-983B-F17A-2571064C5388}"/>
          </ac:spMkLst>
        </pc:spChg>
        <pc:spChg chg="del mod">
          <ac:chgData name="Joe | G&amp;M" userId="89df3676-0907-40c3-8225-36e14a3fbab7" providerId="ADAL" clId="{C5321DCE-AD15-4D19-9237-55E1C46EE9F1}" dt="2023-09-22T16:56:36.899" v="82" actId="478"/>
          <ac:spMkLst>
            <pc:docMk/>
            <pc:sldMk cId="807186143" sldId="257"/>
            <ac:spMk id="13" creationId="{AC99CFA2-D746-E013-8FA3-22BE6E8DFF27}"/>
          </ac:spMkLst>
        </pc:spChg>
        <pc:spChg chg="mod">
          <ac:chgData name="Joe | G&amp;M" userId="89df3676-0907-40c3-8225-36e14a3fbab7" providerId="ADAL" clId="{C5321DCE-AD15-4D19-9237-55E1C46EE9F1}" dt="2023-09-22T17:07:49.716" v="143"/>
          <ac:spMkLst>
            <pc:docMk/>
            <pc:sldMk cId="807186143" sldId="257"/>
            <ac:spMk id="14" creationId="{06045E81-6D98-CD19-8D44-A5F4EEC51507}"/>
          </ac:spMkLst>
        </pc:spChg>
        <pc:spChg chg="mod">
          <ac:chgData name="Joe | G&amp;M" userId="89df3676-0907-40c3-8225-36e14a3fbab7" providerId="ADAL" clId="{C5321DCE-AD15-4D19-9237-55E1C46EE9F1}" dt="2023-09-22T17:08:10.974" v="145"/>
          <ac:spMkLst>
            <pc:docMk/>
            <pc:sldMk cId="807186143" sldId="257"/>
            <ac:spMk id="15" creationId="{D7E8ED35-BB4E-0098-B5B3-AE73DBF96ED4}"/>
          </ac:spMkLst>
        </pc:spChg>
        <pc:spChg chg="mod">
          <ac:chgData name="Joe | G&amp;M" userId="89df3676-0907-40c3-8225-36e14a3fbab7" providerId="ADAL" clId="{C5321DCE-AD15-4D19-9237-55E1C46EE9F1}" dt="2023-09-22T17:11:23.954" v="154"/>
          <ac:spMkLst>
            <pc:docMk/>
            <pc:sldMk cId="807186143" sldId="257"/>
            <ac:spMk id="16" creationId="{F2B7B48E-437F-1385-4008-DFF28E99C08D}"/>
          </ac:spMkLst>
        </pc:spChg>
        <pc:spChg chg="add del mod">
          <ac:chgData name="Joe | G&amp;M" userId="89df3676-0907-40c3-8225-36e14a3fbab7" providerId="ADAL" clId="{C5321DCE-AD15-4D19-9237-55E1C46EE9F1}" dt="2023-09-22T20:34:10.927" v="1253" actId="1076"/>
          <ac:spMkLst>
            <pc:docMk/>
            <pc:sldMk cId="807186143" sldId="257"/>
            <ac:spMk id="17" creationId="{7495ED57-1833-99DF-440F-B90F3299DE72}"/>
          </ac:spMkLst>
        </pc:spChg>
        <pc:spChg chg="add del mod">
          <ac:chgData name="Joe | G&amp;M" userId="89df3676-0907-40c3-8225-36e14a3fbab7" providerId="ADAL" clId="{C5321DCE-AD15-4D19-9237-55E1C46EE9F1}" dt="2023-09-22T19:52:00.699" v="806" actId="478"/>
          <ac:spMkLst>
            <pc:docMk/>
            <pc:sldMk cId="807186143" sldId="257"/>
            <ac:spMk id="21" creationId="{6C044408-2E4F-0482-F651-8DEEFCFA5004}"/>
          </ac:spMkLst>
        </pc:spChg>
        <pc:spChg chg="add del mod">
          <ac:chgData name="Joe | G&amp;M" userId="89df3676-0907-40c3-8225-36e14a3fbab7" providerId="ADAL" clId="{C5321DCE-AD15-4D19-9237-55E1C46EE9F1}" dt="2023-09-22T19:52:17.548" v="813" actId="478"/>
          <ac:spMkLst>
            <pc:docMk/>
            <pc:sldMk cId="807186143" sldId="257"/>
            <ac:spMk id="23" creationId="{98C5A318-86A3-23DC-38DF-89F8F2533FFB}"/>
          </ac:spMkLst>
        </pc:spChg>
        <pc:spChg chg="add del mod">
          <ac:chgData name="Joe | G&amp;M" userId="89df3676-0907-40c3-8225-36e14a3fbab7" providerId="ADAL" clId="{C5321DCE-AD15-4D19-9237-55E1C46EE9F1}" dt="2023-09-22T20:34:10.626" v="1252" actId="767"/>
          <ac:spMkLst>
            <pc:docMk/>
            <pc:sldMk cId="807186143" sldId="257"/>
            <ac:spMk id="24" creationId="{78053EC8-DDBD-0842-E3BE-4BD66E1A4141}"/>
          </ac:spMkLst>
        </pc:spChg>
        <pc:picChg chg="add del mod ord modCrop">
          <ac:chgData name="Joe | G&amp;M" userId="89df3676-0907-40c3-8225-36e14a3fbab7" providerId="ADAL" clId="{C5321DCE-AD15-4D19-9237-55E1C46EE9F1}" dt="2023-09-22T19:52:08.212" v="811" actId="1076"/>
          <ac:picMkLst>
            <pc:docMk/>
            <pc:sldMk cId="807186143" sldId="257"/>
            <ac:picMk id="19" creationId="{8703B65A-1B41-BD21-3988-1DA6912E43A9}"/>
          </ac:picMkLst>
        </pc:picChg>
      </pc:sldChg>
      <pc:sldChg chg="add del">
        <pc:chgData name="Joe | G&amp;M" userId="89df3676-0907-40c3-8225-36e14a3fbab7" providerId="ADAL" clId="{C5321DCE-AD15-4D19-9237-55E1C46EE9F1}" dt="2023-09-22T17:15:19.937" v="173" actId="47"/>
        <pc:sldMkLst>
          <pc:docMk/>
          <pc:sldMk cId="1641995650" sldId="258"/>
        </pc:sldMkLst>
      </pc:sldChg>
      <pc:sldChg chg="addSp delSp modSp add mod modTransition">
        <pc:chgData name="Joe | G&amp;M" userId="89df3676-0907-40c3-8225-36e14a3fbab7" providerId="ADAL" clId="{C5321DCE-AD15-4D19-9237-55E1C46EE9F1}" dt="2023-09-22T20:43:54.543" v="1368" actId="478"/>
        <pc:sldMkLst>
          <pc:docMk/>
          <pc:sldMk cId="2041925149" sldId="258"/>
        </pc:sldMkLst>
        <pc:spChg chg="add del mod">
          <ac:chgData name="Joe | G&amp;M" userId="89df3676-0907-40c3-8225-36e14a3fbab7" providerId="ADAL" clId="{C5321DCE-AD15-4D19-9237-55E1C46EE9F1}" dt="2023-09-22T20:31:59.048" v="1215" actId="478"/>
          <ac:spMkLst>
            <pc:docMk/>
            <pc:sldMk cId="2041925149" sldId="258"/>
            <ac:spMk id="2" creationId="{4F0E6E76-19CE-3A04-EF62-F6A9B87EDBFD}"/>
          </ac:spMkLst>
        </pc:spChg>
        <pc:spChg chg="add mod">
          <ac:chgData name="Joe | G&amp;M" userId="89df3676-0907-40c3-8225-36e14a3fbab7" providerId="ADAL" clId="{C5321DCE-AD15-4D19-9237-55E1C46EE9F1}" dt="2023-09-22T20:06:42.684" v="983" actId="20577"/>
          <ac:spMkLst>
            <pc:docMk/>
            <pc:sldMk cId="2041925149" sldId="258"/>
            <ac:spMk id="4" creationId="{5E70DF92-D375-66F7-667B-9A9985A1BDC7}"/>
          </ac:spMkLst>
        </pc:spChg>
        <pc:spChg chg="add mod ord">
          <ac:chgData name="Joe | G&amp;M" userId="89df3676-0907-40c3-8225-36e14a3fbab7" providerId="ADAL" clId="{C5321DCE-AD15-4D19-9237-55E1C46EE9F1}" dt="2023-09-22T20:03:38.743" v="873" actId="207"/>
          <ac:spMkLst>
            <pc:docMk/>
            <pc:sldMk cId="2041925149" sldId="258"/>
            <ac:spMk id="5" creationId="{9AD17CC0-49F7-DB01-5513-1DCC47CAC09F}"/>
          </ac:spMkLst>
        </pc:spChg>
        <pc:spChg chg="add del mod">
          <ac:chgData name="Joe | G&amp;M" userId="89df3676-0907-40c3-8225-36e14a3fbab7" providerId="ADAL" clId="{C5321DCE-AD15-4D19-9237-55E1C46EE9F1}" dt="2023-09-22T20:03:21.765" v="870"/>
          <ac:spMkLst>
            <pc:docMk/>
            <pc:sldMk cId="2041925149" sldId="258"/>
            <ac:spMk id="7" creationId="{18470AA0-EC3A-71B5-59AF-E0D154D1FB66}"/>
          </ac:spMkLst>
        </pc:spChg>
        <pc:spChg chg="add del mod">
          <ac:chgData name="Joe | G&amp;M" userId="89df3676-0907-40c3-8225-36e14a3fbab7" providerId="ADAL" clId="{C5321DCE-AD15-4D19-9237-55E1C46EE9F1}" dt="2023-09-22T20:03:25.774" v="872"/>
          <ac:spMkLst>
            <pc:docMk/>
            <pc:sldMk cId="2041925149" sldId="258"/>
            <ac:spMk id="8" creationId="{1C83BD85-74F3-1BF9-20F5-652AB376B1E2}"/>
          </ac:spMkLst>
        </pc:spChg>
        <pc:spChg chg="add del mod">
          <ac:chgData name="Joe | G&amp;M" userId="89df3676-0907-40c3-8225-36e14a3fbab7" providerId="ADAL" clId="{C5321DCE-AD15-4D19-9237-55E1C46EE9F1}" dt="2023-09-22T20:31:59.048" v="1215" actId="478"/>
          <ac:spMkLst>
            <pc:docMk/>
            <pc:sldMk cId="2041925149" sldId="258"/>
            <ac:spMk id="9" creationId="{8AC49046-EF02-B586-A25F-81641C28A3AE}"/>
          </ac:spMkLst>
        </pc:spChg>
        <pc:spChg chg="add del mod">
          <ac:chgData name="Joe | G&amp;M" userId="89df3676-0907-40c3-8225-36e14a3fbab7" providerId="ADAL" clId="{C5321DCE-AD15-4D19-9237-55E1C46EE9F1}" dt="2023-09-22T20:32:01.449" v="1217" actId="478"/>
          <ac:spMkLst>
            <pc:docMk/>
            <pc:sldMk cId="2041925149" sldId="258"/>
            <ac:spMk id="10" creationId="{E2E1F9F4-6265-CB4D-98C8-48FD2116E15D}"/>
          </ac:spMkLst>
        </pc:spChg>
        <pc:spChg chg="add del mod">
          <ac:chgData name="Joe | G&amp;M" userId="89df3676-0907-40c3-8225-36e14a3fbab7" providerId="ADAL" clId="{C5321DCE-AD15-4D19-9237-55E1C46EE9F1}" dt="2023-09-22T20:31:59.048" v="1215" actId="478"/>
          <ac:spMkLst>
            <pc:docMk/>
            <pc:sldMk cId="2041925149" sldId="258"/>
            <ac:spMk id="11" creationId="{AFE64AC3-9B92-A588-5684-46960CB4FF20}"/>
          </ac:spMkLst>
        </pc:spChg>
        <pc:spChg chg="add del mod">
          <ac:chgData name="Joe | G&amp;M" userId="89df3676-0907-40c3-8225-36e14a3fbab7" providerId="ADAL" clId="{C5321DCE-AD15-4D19-9237-55E1C46EE9F1}" dt="2023-09-22T20:32:02.519" v="1218" actId="478"/>
          <ac:spMkLst>
            <pc:docMk/>
            <pc:sldMk cId="2041925149" sldId="258"/>
            <ac:spMk id="12" creationId="{A83F80AD-7A25-3AF6-E080-5CF2E8357634}"/>
          </ac:spMkLst>
        </pc:spChg>
        <pc:spChg chg="add del mod">
          <ac:chgData name="Joe | G&amp;M" userId="89df3676-0907-40c3-8225-36e14a3fbab7" providerId="ADAL" clId="{C5321DCE-AD15-4D19-9237-55E1C46EE9F1}" dt="2023-09-22T20:32:03.014" v="1219" actId="478"/>
          <ac:spMkLst>
            <pc:docMk/>
            <pc:sldMk cId="2041925149" sldId="258"/>
            <ac:spMk id="13" creationId="{EE3A081B-FCE4-2C56-8A21-99AA1CA81F04}"/>
          </ac:spMkLst>
        </pc:spChg>
        <pc:spChg chg="add del mod">
          <ac:chgData name="Joe | G&amp;M" userId="89df3676-0907-40c3-8225-36e14a3fbab7" providerId="ADAL" clId="{C5321DCE-AD15-4D19-9237-55E1C46EE9F1}" dt="2023-09-22T20:31:59.048" v="1215" actId="478"/>
          <ac:spMkLst>
            <pc:docMk/>
            <pc:sldMk cId="2041925149" sldId="258"/>
            <ac:spMk id="14" creationId="{7B03DA20-2090-8A96-8DD4-57749FA6E254}"/>
          </ac:spMkLst>
        </pc:spChg>
        <pc:spChg chg="mod">
          <ac:chgData name="Joe | G&amp;M" userId="89df3676-0907-40c3-8225-36e14a3fbab7" providerId="ADAL" clId="{C5321DCE-AD15-4D19-9237-55E1C46EE9F1}" dt="2023-09-22T20:13:10.228" v="1000"/>
          <ac:spMkLst>
            <pc:docMk/>
            <pc:sldMk cId="2041925149" sldId="258"/>
            <ac:spMk id="15" creationId="{EDC53DD7-259C-3761-09C6-122570BC7E6B}"/>
          </ac:spMkLst>
        </pc:spChg>
        <pc:spChg chg="mod">
          <ac:chgData name="Joe | G&amp;M" userId="89df3676-0907-40c3-8225-36e14a3fbab7" providerId="ADAL" clId="{C5321DCE-AD15-4D19-9237-55E1C46EE9F1}" dt="2023-09-22T20:35:11.125" v="1266" actId="1076"/>
          <ac:spMkLst>
            <pc:docMk/>
            <pc:sldMk cId="2041925149" sldId="258"/>
            <ac:spMk id="17" creationId="{7495ED57-1833-99DF-440F-B90F3299DE72}"/>
          </ac:spMkLst>
        </pc:spChg>
        <pc:spChg chg="del mod topLvl">
          <ac:chgData name="Joe | G&amp;M" userId="89df3676-0907-40c3-8225-36e14a3fbab7" providerId="ADAL" clId="{C5321DCE-AD15-4D19-9237-55E1C46EE9F1}" dt="2023-09-22T20:43:53.509" v="1365" actId="478"/>
          <ac:spMkLst>
            <pc:docMk/>
            <pc:sldMk cId="2041925149" sldId="258"/>
            <ac:spMk id="20" creationId="{6696CD59-D992-5537-02E1-FA79EEFFDE17}"/>
          </ac:spMkLst>
        </pc:spChg>
        <pc:spChg chg="del mod topLvl">
          <ac:chgData name="Joe | G&amp;M" userId="89df3676-0907-40c3-8225-36e14a3fbab7" providerId="ADAL" clId="{C5321DCE-AD15-4D19-9237-55E1C46EE9F1}" dt="2023-09-22T20:37:37.647" v="1293" actId="478"/>
          <ac:spMkLst>
            <pc:docMk/>
            <pc:sldMk cId="2041925149" sldId="258"/>
            <ac:spMk id="21" creationId="{849C7B35-E984-CDB9-D8DE-FE3538D80672}"/>
          </ac:spMkLst>
        </pc:spChg>
        <pc:spChg chg="del mod topLvl">
          <ac:chgData name="Joe | G&amp;M" userId="89df3676-0907-40c3-8225-36e14a3fbab7" providerId="ADAL" clId="{C5321DCE-AD15-4D19-9237-55E1C46EE9F1}" dt="2023-09-22T20:43:53.985" v="1366" actId="478"/>
          <ac:spMkLst>
            <pc:docMk/>
            <pc:sldMk cId="2041925149" sldId="258"/>
            <ac:spMk id="23" creationId="{ED6B3305-8A7D-9082-5020-41C02A88D609}"/>
          </ac:spMkLst>
        </pc:spChg>
        <pc:spChg chg="del mod topLvl">
          <ac:chgData name="Joe | G&amp;M" userId="89df3676-0907-40c3-8225-36e14a3fbab7" providerId="ADAL" clId="{C5321DCE-AD15-4D19-9237-55E1C46EE9F1}" dt="2023-09-22T20:37:39.838" v="1294" actId="478"/>
          <ac:spMkLst>
            <pc:docMk/>
            <pc:sldMk cId="2041925149" sldId="258"/>
            <ac:spMk id="24" creationId="{646C2337-C28F-FC50-3648-E77D229A3FAC}"/>
          </ac:spMkLst>
        </pc:spChg>
        <pc:spChg chg="del mod topLvl">
          <ac:chgData name="Joe | G&amp;M" userId="89df3676-0907-40c3-8225-36e14a3fbab7" providerId="ADAL" clId="{C5321DCE-AD15-4D19-9237-55E1C46EE9F1}" dt="2023-09-22T20:43:54.543" v="1368" actId="478"/>
          <ac:spMkLst>
            <pc:docMk/>
            <pc:sldMk cId="2041925149" sldId="258"/>
            <ac:spMk id="26" creationId="{923C8767-FBE5-580B-5E07-B9D6AFBEA3E4}"/>
          </ac:spMkLst>
        </pc:spChg>
        <pc:spChg chg="add del mod topLvl">
          <ac:chgData name="Joe | G&amp;M" userId="89df3676-0907-40c3-8225-36e14a3fbab7" providerId="ADAL" clId="{C5321DCE-AD15-4D19-9237-55E1C46EE9F1}" dt="2023-09-22T20:38:46.003" v="1316" actId="478"/>
          <ac:spMkLst>
            <pc:docMk/>
            <pc:sldMk cId="2041925149" sldId="258"/>
            <ac:spMk id="27" creationId="{2DEC4046-90AF-5E80-5777-9373EDEDD531}"/>
          </ac:spMkLst>
        </pc:spChg>
        <pc:spChg chg="del mod topLvl">
          <ac:chgData name="Joe | G&amp;M" userId="89df3676-0907-40c3-8225-36e14a3fbab7" providerId="ADAL" clId="{C5321DCE-AD15-4D19-9237-55E1C46EE9F1}" dt="2023-09-22T20:43:54.248" v="1367" actId="478"/>
          <ac:spMkLst>
            <pc:docMk/>
            <pc:sldMk cId="2041925149" sldId="258"/>
            <ac:spMk id="29" creationId="{785248B6-D4E8-5D40-E5D7-BF886427039A}"/>
          </ac:spMkLst>
        </pc:spChg>
        <pc:spChg chg="del mod topLvl">
          <ac:chgData name="Joe | G&amp;M" userId="89df3676-0907-40c3-8225-36e14a3fbab7" providerId="ADAL" clId="{C5321DCE-AD15-4D19-9237-55E1C46EE9F1}" dt="2023-09-22T20:37:41.441" v="1295" actId="478"/>
          <ac:spMkLst>
            <pc:docMk/>
            <pc:sldMk cId="2041925149" sldId="258"/>
            <ac:spMk id="30" creationId="{18F4998A-7F1E-0F7F-F712-8A0BB1909DEB}"/>
          </ac:spMkLst>
        </pc:spChg>
        <pc:grpChg chg="add del mod">
          <ac:chgData name="Joe | G&amp;M" userId="89df3676-0907-40c3-8225-36e14a3fbab7" providerId="ADAL" clId="{C5321DCE-AD15-4D19-9237-55E1C46EE9F1}" dt="2023-09-22T20:31:59.048" v="1215" actId="478"/>
          <ac:grpSpMkLst>
            <pc:docMk/>
            <pc:sldMk cId="2041925149" sldId="258"/>
            <ac:grpSpMk id="6" creationId="{733543C2-6A93-FFDF-5FDE-7078C32B0404}"/>
          </ac:grpSpMkLst>
        </pc:grpChg>
        <pc:grpChg chg="add del mod">
          <ac:chgData name="Joe | G&amp;M" userId="89df3676-0907-40c3-8225-36e14a3fbab7" providerId="ADAL" clId="{C5321DCE-AD15-4D19-9237-55E1C46EE9F1}" dt="2023-09-22T20:37:37.647" v="1293" actId="478"/>
          <ac:grpSpMkLst>
            <pc:docMk/>
            <pc:sldMk cId="2041925149" sldId="258"/>
            <ac:grpSpMk id="18" creationId="{F75E9FBC-328B-68DB-B72C-E23F760A7311}"/>
          </ac:grpSpMkLst>
        </pc:grpChg>
        <pc:grpChg chg="add del mod">
          <ac:chgData name="Joe | G&amp;M" userId="89df3676-0907-40c3-8225-36e14a3fbab7" providerId="ADAL" clId="{C5321DCE-AD15-4D19-9237-55E1C46EE9F1}" dt="2023-09-22T20:37:39.838" v="1294" actId="478"/>
          <ac:grpSpMkLst>
            <pc:docMk/>
            <pc:sldMk cId="2041925149" sldId="258"/>
            <ac:grpSpMk id="22" creationId="{1862FF7F-BEAF-B8C5-F335-E8582FA7540C}"/>
          </ac:grpSpMkLst>
        </pc:grpChg>
        <pc:grpChg chg="add del mod">
          <ac:chgData name="Joe | G&amp;M" userId="89df3676-0907-40c3-8225-36e14a3fbab7" providerId="ADAL" clId="{C5321DCE-AD15-4D19-9237-55E1C46EE9F1}" dt="2023-09-22T20:38:46.003" v="1316" actId="478"/>
          <ac:grpSpMkLst>
            <pc:docMk/>
            <pc:sldMk cId="2041925149" sldId="258"/>
            <ac:grpSpMk id="25" creationId="{8AC208E5-1BC0-896C-5F71-319E8E76DAD2}"/>
          </ac:grpSpMkLst>
        </pc:grpChg>
        <pc:grpChg chg="add del mod">
          <ac:chgData name="Joe | G&amp;M" userId="89df3676-0907-40c3-8225-36e14a3fbab7" providerId="ADAL" clId="{C5321DCE-AD15-4D19-9237-55E1C46EE9F1}" dt="2023-09-22T20:37:41.441" v="1295" actId="478"/>
          <ac:grpSpMkLst>
            <pc:docMk/>
            <pc:sldMk cId="2041925149" sldId="258"/>
            <ac:grpSpMk id="28" creationId="{A9DAD51A-6361-132B-F89D-0263A5104538}"/>
          </ac:grpSpMkLst>
        </pc:grpChg>
        <pc:picChg chg="mod ord">
          <ac:chgData name="Joe | G&amp;M" userId="89df3676-0907-40c3-8225-36e14a3fbab7" providerId="ADAL" clId="{C5321DCE-AD15-4D19-9237-55E1C46EE9F1}" dt="2023-09-22T20:13:50.125" v="1006"/>
          <ac:picMkLst>
            <pc:docMk/>
            <pc:sldMk cId="2041925149" sldId="258"/>
            <ac:picMk id="16" creationId="{697547D9-6AD6-CD0E-8218-B8CB66A6AC28}"/>
          </ac:picMkLst>
        </pc:picChg>
        <pc:picChg chg="add del">
          <ac:chgData name="Joe | G&amp;M" userId="89df3676-0907-40c3-8225-36e14a3fbab7" providerId="ADAL" clId="{C5321DCE-AD15-4D19-9237-55E1C46EE9F1}" dt="2023-09-22T20:13:50.125" v="1006"/>
          <ac:picMkLst>
            <pc:docMk/>
            <pc:sldMk cId="2041925149" sldId="258"/>
            <ac:picMk id="19" creationId="{8703B65A-1B41-BD21-3988-1DA6912E43A9}"/>
          </ac:picMkLst>
        </pc:picChg>
      </pc:sldChg>
      <pc:sldChg chg="new del">
        <pc:chgData name="Joe | G&amp;M" userId="89df3676-0907-40c3-8225-36e14a3fbab7" providerId="ADAL" clId="{C5321DCE-AD15-4D19-9237-55E1C46EE9F1}" dt="2023-09-22T16:57:02.947" v="101" actId="680"/>
        <pc:sldMkLst>
          <pc:docMk/>
          <pc:sldMk cId="3295623372" sldId="258"/>
        </pc:sldMkLst>
      </pc:sldChg>
      <pc:sldChg chg="add del">
        <pc:chgData name="Joe | G&amp;M" userId="89df3676-0907-40c3-8225-36e14a3fbab7" providerId="ADAL" clId="{C5321DCE-AD15-4D19-9237-55E1C46EE9F1}" dt="2023-09-22T18:35:38.578" v="248" actId="47"/>
        <pc:sldMkLst>
          <pc:docMk/>
          <pc:sldMk cId="357363120" sldId="259"/>
        </pc:sldMkLst>
      </pc:sldChg>
      <pc:sldChg chg="add del">
        <pc:chgData name="Joe | G&amp;M" userId="89df3676-0907-40c3-8225-36e14a3fbab7" providerId="ADAL" clId="{C5321DCE-AD15-4D19-9237-55E1C46EE9F1}" dt="2023-09-22T18:35:40.358" v="249" actId="47"/>
        <pc:sldMkLst>
          <pc:docMk/>
          <pc:sldMk cId="1726439336" sldId="260"/>
        </pc:sldMkLst>
      </pc:sldChg>
      <pc:sldChg chg="add del">
        <pc:chgData name="Joe | G&amp;M" userId="89df3676-0907-40c3-8225-36e14a3fbab7" providerId="ADAL" clId="{C5321DCE-AD15-4D19-9237-55E1C46EE9F1}" dt="2023-09-22T18:35:40.956" v="250" actId="47"/>
        <pc:sldMkLst>
          <pc:docMk/>
          <pc:sldMk cId="259782280" sldId="261"/>
        </pc:sldMkLst>
      </pc:sldChg>
      <pc:sldChg chg="addSp delSp modSp add del mod">
        <pc:chgData name="Joe | G&amp;M" userId="89df3676-0907-40c3-8225-36e14a3fbab7" providerId="ADAL" clId="{C5321DCE-AD15-4D19-9237-55E1C46EE9F1}" dt="2023-09-22T18:55:26.214" v="439" actId="47"/>
        <pc:sldMkLst>
          <pc:docMk/>
          <pc:sldMk cId="3995154163" sldId="262"/>
        </pc:sldMkLst>
        <pc:spChg chg="add del mod">
          <ac:chgData name="Joe | G&amp;M" userId="89df3676-0907-40c3-8225-36e14a3fbab7" providerId="ADAL" clId="{C5321DCE-AD15-4D19-9237-55E1C46EE9F1}" dt="2023-09-22T18:34:32.689" v="226" actId="478"/>
          <ac:spMkLst>
            <pc:docMk/>
            <pc:sldMk cId="3995154163" sldId="262"/>
            <ac:spMk id="3" creationId="{8C1DD906-1314-35ED-8975-4E14FBACFDE5}"/>
          </ac:spMkLst>
        </pc:spChg>
        <pc:spChg chg="mod">
          <ac:chgData name="Joe | G&amp;M" userId="89df3676-0907-40c3-8225-36e14a3fbab7" providerId="ADAL" clId="{C5321DCE-AD15-4D19-9237-55E1C46EE9F1}" dt="2023-09-22T18:36:34.372" v="255" actId="1076"/>
          <ac:spMkLst>
            <pc:docMk/>
            <pc:sldMk cId="3995154163" sldId="262"/>
            <ac:spMk id="4" creationId="{7E46A35E-3DBE-AF6F-DB6B-CD14078D71A3}"/>
          </ac:spMkLst>
        </pc:spChg>
        <pc:spChg chg="add del mod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5" creationId="{D5EE9717-DF3D-E039-D396-DCA3B493AD1D}"/>
          </ac:spMkLst>
        </pc:spChg>
        <pc:spChg chg="add del mod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7" creationId="{B139E467-66A6-EF9B-E640-3FB30440F057}"/>
          </ac:spMkLst>
        </pc:spChg>
        <pc:spChg chg="add del mod">
          <ac:chgData name="Joe | G&amp;M" userId="89df3676-0907-40c3-8225-36e14a3fbab7" providerId="ADAL" clId="{C5321DCE-AD15-4D19-9237-55E1C46EE9F1}" dt="2023-09-22T18:35:20.337" v="243" actId="478"/>
          <ac:spMkLst>
            <pc:docMk/>
            <pc:sldMk cId="3995154163" sldId="262"/>
            <ac:spMk id="8" creationId="{FD0AC149-CD51-EF90-00E5-BBB5CBB0EF72}"/>
          </ac:spMkLst>
        </pc:spChg>
        <pc:spChg chg="del">
          <ac:chgData name="Joe | G&amp;M" userId="89df3676-0907-40c3-8225-36e14a3fbab7" providerId="ADAL" clId="{C5321DCE-AD15-4D19-9237-55E1C46EE9F1}" dt="2023-09-22T18:35:03.506" v="236" actId="478"/>
          <ac:spMkLst>
            <pc:docMk/>
            <pc:sldMk cId="3995154163" sldId="262"/>
            <ac:spMk id="9" creationId="{7B12E763-0368-9D04-44D4-EDE64329EC53}"/>
          </ac:spMkLst>
        </pc:spChg>
        <pc:spChg chg="add del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10" creationId="{065B573B-7776-0A1B-160E-766368E57F61}"/>
          </ac:spMkLst>
        </pc:spChg>
        <pc:spChg chg="add del mod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11" creationId="{A0B3E5E2-A64D-189D-A054-7FE6FDB36DE4}"/>
          </ac:spMkLst>
        </pc:spChg>
        <pc:spChg chg="add del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12" creationId="{E04188B3-11F9-983B-F17A-2571064C5388}"/>
          </ac:spMkLst>
        </pc:spChg>
        <pc:spChg chg="add del">
          <ac:chgData name="Joe | G&amp;M" userId="89df3676-0907-40c3-8225-36e14a3fbab7" providerId="ADAL" clId="{C5321DCE-AD15-4D19-9237-55E1C46EE9F1}" dt="2023-09-22T18:34:53.054" v="232" actId="478"/>
          <ac:spMkLst>
            <pc:docMk/>
            <pc:sldMk cId="3995154163" sldId="262"/>
            <ac:spMk id="13" creationId="{AC99CFA2-D746-E013-8FA3-22BE6E8DFF27}"/>
          </ac:spMkLst>
        </pc:spChg>
        <pc:spChg chg="add del">
          <ac:chgData name="Joe | G&amp;M" userId="89df3676-0907-40c3-8225-36e14a3fbab7" providerId="ADAL" clId="{C5321DCE-AD15-4D19-9237-55E1C46EE9F1}" dt="2023-09-22T18:35:07.108" v="238" actId="478"/>
          <ac:spMkLst>
            <pc:docMk/>
            <pc:sldMk cId="3995154163" sldId="262"/>
            <ac:spMk id="14" creationId="{B5281FCD-E422-EEBE-1B59-F6A4EFA220A3}"/>
          </ac:spMkLst>
        </pc:spChg>
        <pc:spChg chg="add del mod">
          <ac:chgData name="Joe | G&amp;M" userId="89df3676-0907-40c3-8225-36e14a3fbab7" providerId="ADAL" clId="{C5321DCE-AD15-4D19-9237-55E1C46EE9F1}" dt="2023-09-22T18:34:57.485" v="234" actId="478"/>
          <ac:spMkLst>
            <pc:docMk/>
            <pc:sldMk cId="3995154163" sldId="262"/>
            <ac:spMk id="15" creationId="{E40B846D-5D88-BF7A-C6DA-1BCEBAA5B6E1}"/>
          </ac:spMkLst>
        </pc:spChg>
        <pc:spChg chg="add del mod">
          <ac:chgData name="Joe | G&amp;M" userId="89df3676-0907-40c3-8225-36e14a3fbab7" providerId="ADAL" clId="{C5321DCE-AD15-4D19-9237-55E1C46EE9F1}" dt="2023-09-22T18:35:01.886" v="235" actId="478"/>
          <ac:spMkLst>
            <pc:docMk/>
            <pc:sldMk cId="3995154163" sldId="262"/>
            <ac:spMk id="16" creationId="{DDFB14C6-4D60-73A8-A98A-836809BEE3B2}"/>
          </ac:spMkLst>
        </pc:spChg>
        <pc:spChg chg="add del mod">
          <ac:chgData name="Joe | G&amp;M" userId="89df3676-0907-40c3-8225-36e14a3fbab7" providerId="ADAL" clId="{C5321DCE-AD15-4D19-9237-55E1C46EE9F1}" dt="2023-09-22T18:47:42.289" v="353" actId="478"/>
          <ac:spMkLst>
            <pc:docMk/>
            <pc:sldMk cId="3995154163" sldId="262"/>
            <ac:spMk id="25" creationId="{BCBD5341-4EDB-CC69-B44A-A86141209894}"/>
          </ac:spMkLst>
        </pc:spChg>
        <pc:spChg chg="add del mod">
          <ac:chgData name="Joe | G&amp;M" userId="89df3676-0907-40c3-8225-36e14a3fbab7" providerId="ADAL" clId="{C5321DCE-AD15-4D19-9237-55E1C46EE9F1}" dt="2023-09-22T18:47:43.718" v="354" actId="478"/>
          <ac:spMkLst>
            <pc:docMk/>
            <pc:sldMk cId="3995154163" sldId="262"/>
            <ac:spMk id="27" creationId="{EFDE7F7B-B663-5D93-7F2D-4A753C435A8C}"/>
          </ac:spMkLst>
        </pc:spChg>
        <pc:picChg chg="add mod modCrop">
          <ac:chgData name="Joe | G&amp;M" userId="89df3676-0907-40c3-8225-36e14a3fbab7" providerId="ADAL" clId="{C5321DCE-AD15-4D19-9237-55E1C46EE9F1}" dt="2023-09-22T18:53:42.115" v="424" actId="1076"/>
          <ac:picMkLst>
            <pc:docMk/>
            <pc:sldMk cId="3995154163" sldId="262"/>
            <ac:picMk id="18" creationId="{371AD24B-6861-47C5-DB97-9DD9E7FCF848}"/>
          </ac:picMkLst>
        </pc:picChg>
        <pc:picChg chg="add mod modCrop">
          <ac:chgData name="Joe | G&amp;M" userId="89df3676-0907-40c3-8225-36e14a3fbab7" providerId="ADAL" clId="{C5321DCE-AD15-4D19-9237-55E1C46EE9F1}" dt="2023-09-22T18:53:42.115" v="424" actId="1076"/>
          <ac:picMkLst>
            <pc:docMk/>
            <pc:sldMk cId="3995154163" sldId="262"/>
            <ac:picMk id="20" creationId="{FF29D485-85E5-FF6A-3F24-DC5EC38811AE}"/>
          </ac:picMkLst>
        </pc:picChg>
        <pc:picChg chg="add mod modCrop">
          <ac:chgData name="Joe | G&amp;M" userId="89df3676-0907-40c3-8225-36e14a3fbab7" providerId="ADAL" clId="{C5321DCE-AD15-4D19-9237-55E1C46EE9F1}" dt="2023-09-22T18:53:42.115" v="424" actId="1076"/>
          <ac:picMkLst>
            <pc:docMk/>
            <pc:sldMk cId="3995154163" sldId="262"/>
            <ac:picMk id="22" creationId="{AE4503A4-5738-524C-6163-5E9202D9314C}"/>
          </ac:picMkLst>
        </pc:picChg>
        <pc:picChg chg="add mod modCrop">
          <ac:chgData name="Joe | G&amp;M" userId="89df3676-0907-40c3-8225-36e14a3fbab7" providerId="ADAL" clId="{C5321DCE-AD15-4D19-9237-55E1C46EE9F1}" dt="2023-09-22T18:53:42.115" v="424" actId="1076"/>
          <ac:picMkLst>
            <pc:docMk/>
            <pc:sldMk cId="3995154163" sldId="262"/>
            <ac:picMk id="24" creationId="{4E405691-D8A2-E01F-D9CC-2FE8362A3B72}"/>
          </ac:picMkLst>
        </pc:picChg>
        <pc:picChg chg="add mod modCrop">
          <ac:chgData name="Joe | G&amp;M" userId="89df3676-0907-40c3-8225-36e14a3fbab7" providerId="ADAL" clId="{C5321DCE-AD15-4D19-9237-55E1C46EE9F1}" dt="2023-09-22T18:53:42.115" v="424" actId="1076"/>
          <ac:picMkLst>
            <pc:docMk/>
            <pc:sldMk cId="3995154163" sldId="262"/>
            <ac:picMk id="29" creationId="{68328785-5461-651E-8BF9-5157BF07C218}"/>
          </ac:picMkLst>
        </pc:picChg>
      </pc:sldChg>
      <pc:sldChg chg="add del">
        <pc:chgData name="Joe | G&amp;M" userId="89df3676-0907-40c3-8225-36e14a3fbab7" providerId="ADAL" clId="{C5321DCE-AD15-4D19-9237-55E1C46EE9F1}" dt="2023-09-22T19:33:27.429" v="761" actId="47"/>
        <pc:sldMkLst>
          <pc:docMk/>
          <pc:sldMk cId="828271148" sldId="263"/>
        </pc:sldMkLst>
      </pc:sldChg>
      <pc:sldChg chg="addSp modSp add del">
        <pc:chgData name="Joe | G&amp;M" userId="89df3676-0907-40c3-8225-36e14a3fbab7" providerId="ADAL" clId="{C5321DCE-AD15-4D19-9237-55E1C46EE9F1}" dt="2023-09-22T19:33:28.298" v="762" actId="47"/>
        <pc:sldMkLst>
          <pc:docMk/>
          <pc:sldMk cId="250752698" sldId="264"/>
        </pc:sldMkLst>
        <pc:spChg chg="add mod">
          <ac:chgData name="Joe | G&amp;M" userId="89df3676-0907-40c3-8225-36e14a3fbab7" providerId="ADAL" clId="{C5321DCE-AD15-4D19-9237-55E1C46EE9F1}" dt="2023-09-22T18:42:27.896" v="326" actId="20577"/>
          <ac:spMkLst>
            <pc:docMk/>
            <pc:sldMk cId="250752698" sldId="264"/>
            <ac:spMk id="2" creationId="{B4E94246-F5DD-86F4-6BE0-456773629850}"/>
          </ac:spMkLst>
        </pc:spChg>
      </pc:sldChg>
      <pc:sldChg chg="addSp delSp modSp add mod modTransition">
        <pc:chgData name="Joe | G&amp;M" userId="89df3676-0907-40c3-8225-36e14a3fbab7" providerId="ADAL" clId="{C5321DCE-AD15-4D19-9237-55E1C46EE9F1}" dt="2023-09-22T21:00:32.645" v="1487" actId="1076"/>
        <pc:sldMkLst>
          <pc:docMk/>
          <pc:sldMk cId="1638552140" sldId="265"/>
        </pc:sldMkLst>
        <pc:spChg chg="add mod ord">
          <ac:chgData name="Joe | G&amp;M" userId="89df3676-0907-40c3-8225-36e14a3fbab7" providerId="ADAL" clId="{C5321DCE-AD15-4D19-9237-55E1C46EE9F1}" dt="2023-09-22T19:33:11.211" v="758" actId="167"/>
          <ac:spMkLst>
            <pc:docMk/>
            <pc:sldMk cId="1638552140" sldId="265"/>
            <ac:spMk id="2" creationId="{E610C3BA-D737-5123-FCC0-F70B9EA45278}"/>
          </ac:spMkLst>
        </pc:spChg>
        <pc:spChg chg="add del mod ord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3" creationId="{963BC91B-E50E-F24F-D922-4E9EE17DD6D3}"/>
          </ac:spMkLst>
        </pc:spChg>
        <pc:spChg chg="add del mod ord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6" creationId="{A8ED0408-550E-3B16-9E37-4D1819FB3A24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7" creationId="{B139E467-66A6-EF9B-E640-3FB30440F057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8" creationId="{FD0AC149-CD51-EF90-00E5-BBB5CBB0EF72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9" creationId="{7B12E763-0368-9D04-44D4-EDE64329EC53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11" creationId="{A0B3E5E2-A64D-189D-A054-7FE6FDB36DE4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12" creationId="{E04188B3-11F9-983B-F17A-2571064C5388}"/>
          </ac:spMkLst>
        </pc:spChg>
        <pc:spChg chg="del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13" creationId="{AC99CFA2-D746-E013-8FA3-22BE6E8DFF27}"/>
          </ac:spMkLst>
        </pc:spChg>
        <pc:spChg chg="ord">
          <ac:chgData name="Joe | G&amp;M" userId="89df3676-0907-40c3-8225-36e14a3fbab7" providerId="ADAL" clId="{C5321DCE-AD15-4D19-9237-55E1C46EE9F1}" dt="2023-09-22T19:33:14.150" v="759" actId="167"/>
          <ac:spMkLst>
            <pc:docMk/>
            <pc:sldMk cId="1638552140" sldId="265"/>
            <ac:spMk id="14" creationId="{B5281FCD-E422-EEBE-1B59-F6A4EFA220A3}"/>
          </ac:spMkLst>
        </pc:spChg>
        <pc:spChg chg="add del mod">
          <ac:chgData name="Joe | G&amp;M" userId="89df3676-0907-40c3-8225-36e14a3fbab7" providerId="ADAL" clId="{C5321DCE-AD15-4D19-9237-55E1C46EE9F1}" dt="2023-09-22T19:01:46.542" v="489" actId="478"/>
          <ac:spMkLst>
            <pc:docMk/>
            <pc:sldMk cId="1638552140" sldId="265"/>
            <ac:spMk id="15" creationId="{4865712D-9582-19B3-AE71-A1AF0E1700F2}"/>
          </ac:spMkLst>
        </pc:spChg>
        <pc:spChg chg="add mod">
          <ac:chgData name="Joe | G&amp;M" userId="89df3676-0907-40c3-8225-36e14a3fbab7" providerId="ADAL" clId="{C5321DCE-AD15-4D19-9237-55E1C46EE9F1}" dt="2023-09-22T19:01:20.037" v="483" actId="571"/>
          <ac:spMkLst>
            <pc:docMk/>
            <pc:sldMk cId="1638552140" sldId="265"/>
            <ac:spMk id="16" creationId="{2EEEBD75-EB1C-42FC-F165-9E5A4A07D94C}"/>
          </ac:spMkLst>
        </pc:spChg>
        <pc:spChg chg="add mod">
          <ac:chgData name="Joe | G&amp;M" userId="89df3676-0907-40c3-8225-36e14a3fbab7" providerId="ADAL" clId="{C5321DCE-AD15-4D19-9237-55E1C46EE9F1}" dt="2023-09-22T19:01:19.436" v="482" actId="571"/>
          <ac:spMkLst>
            <pc:docMk/>
            <pc:sldMk cId="1638552140" sldId="265"/>
            <ac:spMk id="17" creationId="{09DC6209-6B2A-400C-2F26-9904EE04A9C6}"/>
          </ac:spMkLst>
        </pc:spChg>
        <pc:spChg chg="add del mod ord">
          <ac:chgData name="Joe | G&amp;M" userId="89df3676-0907-40c3-8225-36e14a3fbab7" providerId="ADAL" clId="{C5321DCE-AD15-4D19-9237-55E1C46EE9F1}" dt="2023-09-22T19:34:01.657" v="766" actId="478"/>
          <ac:spMkLst>
            <pc:docMk/>
            <pc:sldMk cId="1638552140" sldId="265"/>
            <ac:spMk id="18" creationId="{81C653D7-E72A-F6E2-CC19-CFE53BE8FC87}"/>
          </ac:spMkLst>
        </pc:spChg>
        <pc:spChg chg="add mod">
          <ac:chgData name="Joe | G&amp;M" userId="89df3676-0907-40c3-8225-36e14a3fbab7" providerId="ADAL" clId="{C5321DCE-AD15-4D19-9237-55E1C46EE9F1}" dt="2023-09-22T21:00:32.645" v="1487" actId="1076"/>
          <ac:spMkLst>
            <pc:docMk/>
            <pc:sldMk cId="1638552140" sldId="265"/>
            <ac:spMk id="20" creationId="{153F947B-05FC-8338-A00D-13E6F870B4C2}"/>
          </ac:spMkLst>
        </pc:spChg>
        <pc:picChg chg="add del mod">
          <ac:chgData name="Joe | G&amp;M" userId="89df3676-0907-40c3-8225-36e14a3fbab7" providerId="ADAL" clId="{C5321DCE-AD15-4D19-9237-55E1C46EE9F1}" dt="2023-09-22T21:00:10.362" v="1481" actId="478"/>
          <ac:picMkLst>
            <pc:docMk/>
            <pc:sldMk cId="1638552140" sldId="265"/>
            <ac:picMk id="19" creationId="{95A20014-9456-B1E0-C37F-DA9B7D1A09E2}"/>
          </ac:picMkLst>
        </pc:picChg>
      </pc:sldChg>
      <pc:sldChg chg="modSp add mod modTransition">
        <pc:chgData name="Joe | G&amp;M" userId="89df3676-0907-40c3-8225-36e14a3fbab7" providerId="ADAL" clId="{C5321DCE-AD15-4D19-9237-55E1C46EE9F1}" dt="2023-09-22T18:58:30.402" v="467"/>
        <pc:sldMkLst>
          <pc:docMk/>
          <pc:sldMk cId="881594172" sldId="266"/>
        </pc:sldMkLst>
        <pc:picChg chg="mod">
          <ac:chgData name="Joe | G&amp;M" userId="89df3676-0907-40c3-8225-36e14a3fbab7" providerId="ADAL" clId="{C5321DCE-AD15-4D19-9237-55E1C46EE9F1}" dt="2023-09-22T18:54:32.026" v="431" actId="1076"/>
          <ac:picMkLst>
            <pc:docMk/>
            <pc:sldMk cId="881594172" sldId="266"/>
            <ac:picMk id="18" creationId="{371AD24B-6861-47C5-DB97-9DD9E7FCF848}"/>
          </ac:picMkLst>
        </pc:picChg>
        <pc:picChg chg="mod">
          <ac:chgData name="Joe | G&amp;M" userId="89df3676-0907-40c3-8225-36e14a3fbab7" providerId="ADAL" clId="{C5321DCE-AD15-4D19-9237-55E1C46EE9F1}" dt="2023-09-22T18:54:56.628" v="434" actId="1076"/>
          <ac:picMkLst>
            <pc:docMk/>
            <pc:sldMk cId="881594172" sldId="266"/>
            <ac:picMk id="20" creationId="{FF29D485-85E5-FF6A-3F24-DC5EC38811AE}"/>
          </ac:picMkLst>
        </pc:picChg>
        <pc:picChg chg="mod">
          <ac:chgData name="Joe | G&amp;M" userId="89df3676-0907-40c3-8225-36e14a3fbab7" providerId="ADAL" clId="{C5321DCE-AD15-4D19-9237-55E1C46EE9F1}" dt="2023-09-22T18:55:09.901" v="436" actId="1076"/>
          <ac:picMkLst>
            <pc:docMk/>
            <pc:sldMk cId="881594172" sldId="266"/>
            <ac:picMk id="22" creationId="{AE4503A4-5738-524C-6163-5E9202D9314C}"/>
          </ac:picMkLst>
        </pc:picChg>
        <pc:picChg chg="mod">
          <ac:chgData name="Joe | G&amp;M" userId="89df3676-0907-40c3-8225-36e14a3fbab7" providerId="ADAL" clId="{C5321DCE-AD15-4D19-9237-55E1C46EE9F1}" dt="2023-09-22T18:54:29.419" v="430" actId="1076"/>
          <ac:picMkLst>
            <pc:docMk/>
            <pc:sldMk cId="881594172" sldId="266"/>
            <ac:picMk id="24" creationId="{4E405691-D8A2-E01F-D9CC-2FE8362A3B72}"/>
          </ac:picMkLst>
        </pc:picChg>
        <pc:picChg chg="mod">
          <ac:chgData name="Joe | G&amp;M" userId="89df3676-0907-40c3-8225-36e14a3fbab7" providerId="ADAL" clId="{C5321DCE-AD15-4D19-9237-55E1C46EE9F1}" dt="2023-09-22T18:55:12.451" v="437" actId="1076"/>
          <ac:picMkLst>
            <pc:docMk/>
            <pc:sldMk cId="881594172" sldId="266"/>
            <ac:picMk id="29" creationId="{68328785-5461-651E-8BF9-5157BF07C218}"/>
          </ac:picMkLst>
        </pc:picChg>
      </pc:sldChg>
      <pc:sldChg chg="delSp add del mod modTransition">
        <pc:chgData name="Joe | G&amp;M" userId="89df3676-0907-40c3-8225-36e14a3fbab7" providerId="ADAL" clId="{C5321DCE-AD15-4D19-9237-55E1C46EE9F1}" dt="2023-09-22T19:41:36.170" v="790" actId="47"/>
        <pc:sldMkLst>
          <pc:docMk/>
          <pc:sldMk cId="782736892" sldId="267"/>
        </pc:sldMkLst>
        <pc:picChg chg="del">
          <ac:chgData name="Joe | G&amp;M" userId="89df3676-0907-40c3-8225-36e14a3fbab7" providerId="ADAL" clId="{C5321DCE-AD15-4D19-9237-55E1C46EE9F1}" dt="2023-09-22T18:55:31.831" v="441" actId="478"/>
          <ac:picMkLst>
            <pc:docMk/>
            <pc:sldMk cId="782736892" sldId="267"/>
            <ac:picMk id="18" creationId="{371AD24B-6861-47C5-DB97-9DD9E7FCF848}"/>
          </ac:picMkLst>
        </pc:picChg>
        <pc:picChg chg="del">
          <ac:chgData name="Joe | G&amp;M" userId="89df3676-0907-40c3-8225-36e14a3fbab7" providerId="ADAL" clId="{C5321DCE-AD15-4D19-9237-55E1C46EE9F1}" dt="2023-09-22T18:55:31.471" v="440" actId="478"/>
          <ac:picMkLst>
            <pc:docMk/>
            <pc:sldMk cId="782736892" sldId="267"/>
            <ac:picMk id="22" creationId="{AE4503A4-5738-524C-6163-5E9202D9314C}"/>
          </ac:picMkLst>
        </pc:picChg>
        <pc:picChg chg="del">
          <ac:chgData name="Joe | G&amp;M" userId="89df3676-0907-40c3-8225-36e14a3fbab7" providerId="ADAL" clId="{C5321DCE-AD15-4D19-9237-55E1C46EE9F1}" dt="2023-09-22T18:55:32.571" v="442" actId="478"/>
          <ac:picMkLst>
            <pc:docMk/>
            <pc:sldMk cId="782736892" sldId="267"/>
            <ac:picMk id="24" creationId="{4E405691-D8A2-E01F-D9CC-2FE8362A3B72}"/>
          </ac:picMkLst>
        </pc:picChg>
        <pc:picChg chg="del">
          <ac:chgData name="Joe | G&amp;M" userId="89df3676-0907-40c3-8225-36e14a3fbab7" providerId="ADAL" clId="{C5321DCE-AD15-4D19-9237-55E1C46EE9F1}" dt="2023-09-22T18:55:32.859" v="443" actId="478"/>
          <ac:picMkLst>
            <pc:docMk/>
            <pc:sldMk cId="782736892" sldId="267"/>
            <ac:picMk id="29" creationId="{68328785-5461-651E-8BF9-5157BF07C218}"/>
          </ac:picMkLst>
        </pc:picChg>
      </pc:sldChg>
      <pc:sldChg chg="modSp add mod modTransition">
        <pc:chgData name="Joe | G&amp;M" userId="89df3676-0907-40c3-8225-36e14a3fbab7" providerId="ADAL" clId="{C5321DCE-AD15-4D19-9237-55E1C46EE9F1}" dt="2023-09-22T18:58:30.402" v="467"/>
        <pc:sldMkLst>
          <pc:docMk/>
          <pc:sldMk cId="577816275" sldId="268"/>
        </pc:sldMkLst>
        <pc:picChg chg="mod">
          <ac:chgData name="Joe | G&amp;M" userId="89df3676-0907-40c3-8225-36e14a3fbab7" providerId="ADAL" clId="{C5321DCE-AD15-4D19-9237-55E1C46EE9F1}" dt="2023-09-22T18:56:58.645" v="459" actId="1076"/>
          <ac:picMkLst>
            <pc:docMk/>
            <pc:sldMk cId="577816275" sldId="268"/>
            <ac:picMk id="18" creationId="{371AD24B-6861-47C5-DB97-9DD9E7FCF848}"/>
          </ac:picMkLst>
        </pc:picChg>
        <pc:picChg chg="mod modCrop">
          <ac:chgData name="Joe | G&amp;M" userId="89df3676-0907-40c3-8225-36e14a3fbab7" providerId="ADAL" clId="{C5321DCE-AD15-4D19-9237-55E1C46EE9F1}" dt="2023-09-22T18:56:47.773" v="458" actId="732"/>
          <ac:picMkLst>
            <pc:docMk/>
            <pc:sldMk cId="577816275" sldId="268"/>
            <ac:picMk id="20" creationId="{FF29D485-85E5-FF6A-3F24-DC5EC38811AE}"/>
          </ac:picMkLst>
        </pc:picChg>
        <pc:picChg chg="mod">
          <ac:chgData name="Joe | G&amp;M" userId="89df3676-0907-40c3-8225-36e14a3fbab7" providerId="ADAL" clId="{C5321DCE-AD15-4D19-9237-55E1C46EE9F1}" dt="2023-09-22T18:56:58.645" v="459" actId="1076"/>
          <ac:picMkLst>
            <pc:docMk/>
            <pc:sldMk cId="577816275" sldId="268"/>
            <ac:picMk id="22" creationId="{AE4503A4-5738-524C-6163-5E9202D9314C}"/>
          </ac:picMkLst>
        </pc:picChg>
        <pc:picChg chg="mod">
          <ac:chgData name="Joe | G&amp;M" userId="89df3676-0907-40c3-8225-36e14a3fbab7" providerId="ADAL" clId="{C5321DCE-AD15-4D19-9237-55E1C46EE9F1}" dt="2023-09-22T18:57:02.740" v="460" actId="1076"/>
          <ac:picMkLst>
            <pc:docMk/>
            <pc:sldMk cId="577816275" sldId="268"/>
            <ac:picMk id="24" creationId="{4E405691-D8A2-E01F-D9CC-2FE8362A3B72}"/>
          </ac:picMkLst>
        </pc:picChg>
        <pc:picChg chg="mod">
          <ac:chgData name="Joe | G&amp;M" userId="89df3676-0907-40c3-8225-36e14a3fbab7" providerId="ADAL" clId="{C5321DCE-AD15-4D19-9237-55E1C46EE9F1}" dt="2023-09-22T18:57:02.740" v="460" actId="1076"/>
          <ac:picMkLst>
            <pc:docMk/>
            <pc:sldMk cId="577816275" sldId="268"/>
            <ac:picMk id="29" creationId="{68328785-5461-651E-8BF9-5157BF07C218}"/>
          </ac:picMkLst>
        </pc:picChg>
      </pc:sldChg>
      <pc:sldChg chg="addSp delSp modSp add mod modTransition delAnim modAnim">
        <pc:chgData name="Joe | G&amp;M" userId="89df3676-0907-40c3-8225-36e14a3fbab7" providerId="ADAL" clId="{C5321DCE-AD15-4D19-9237-55E1C46EE9F1}" dt="2023-09-22T19:44:36.881" v="804" actId="478"/>
        <pc:sldMkLst>
          <pc:docMk/>
          <pc:sldMk cId="1689600209" sldId="269"/>
        </pc:sldMkLst>
        <pc:spChg chg="add del mod">
          <ac:chgData name="Joe | G&amp;M" userId="89df3676-0907-40c3-8225-36e14a3fbab7" providerId="ADAL" clId="{C5321DCE-AD15-4D19-9237-55E1C46EE9F1}" dt="2023-09-22T19:43:00.968" v="794" actId="478"/>
          <ac:spMkLst>
            <pc:docMk/>
            <pc:sldMk cId="1689600209" sldId="269"/>
            <ac:spMk id="2" creationId="{E3C90BA5-2105-ACFE-2626-4E9CC997B638}"/>
          </ac:spMkLst>
        </pc:spChg>
        <pc:spChg chg="mod">
          <ac:chgData name="Joe | G&amp;M" userId="89df3676-0907-40c3-8225-36e14a3fbab7" providerId="ADAL" clId="{C5321DCE-AD15-4D19-9237-55E1C46EE9F1}" dt="2023-09-22T19:42:51.346" v="793"/>
          <ac:spMkLst>
            <pc:docMk/>
            <pc:sldMk cId="1689600209" sldId="269"/>
            <ac:spMk id="5" creationId="{3E54B6DD-6018-12F4-5F8E-DC61E5AEC8BE}"/>
          </ac:spMkLst>
        </pc:spChg>
        <pc:spChg chg="mod">
          <ac:chgData name="Joe | G&amp;M" userId="89df3676-0907-40c3-8225-36e14a3fbab7" providerId="ADAL" clId="{C5321DCE-AD15-4D19-9237-55E1C46EE9F1}" dt="2023-09-22T19:42:51.346" v="793"/>
          <ac:spMkLst>
            <pc:docMk/>
            <pc:sldMk cId="1689600209" sldId="269"/>
            <ac:spMk id="6" creationId="{8768F1A0-7DC7-0773-441D-D068DB36534E}"/>
          </ac:spMkLst>
        </pc:spChg>
        <pc:spChg chg="mod">
          <ac:chgData name="Joe | G&amp;M" userId="89df3676-0907-40c3-8225-36e14a3fbab7" providerId="ADAL" clId="{C5321DCE-AD15-4D19-9237-55E1C46EE9F1}" dt="2023-09-22T19:42:51.346" v="793"/>
          <ac:spMkLst>
            <pc:docMk/>
            <pc:sldMk cId="1689600209" sldId="269"/>
            <ac:spMk id="9" creationId="{75674F36-7FD1-B4B7-102F-E1046D23C00B}"/>
          </ac:spMkLst>
        </pc:spChg>
        <pc:spChg chg="mod">
          <ac:chgData name="Joe | G&amp;M" userId="89df3676-0907-40c3-8225-36e14a3fbab7" providerId="ADAL" clId="{C5321DCE-AD15-4D19-9237-55E1C46EE9F1}" dt="2023-09-22T19:42:51.346" v="793"/>
          <ac:spMkLst>
            <pc:docMk/>
            <pc:sldMk cId="1689600209" sldId="269"/>
            <ac:spMk id="10" creationId="{47365C31-E39A-BC12-1A9F-935A492037FA}"/>
          </ac:spMkLst>
        </pc:spChg>
        <pc:spChg chg="add del mod">
          <ac:chgData name="Joe | G&amp;M" userId="89df3676-0907-40c3-8225-36e14a3fbab7" providerId="ADAL" clId="{C5321DCE-AD15-4D19-9237-55E1C46EE9F1}" dt="2023-09-22T19:43:32.589" v="797"/>
          <ac:spMkLst>
            <pc:docMk/>
            <pc:sldMk cId="1689600209" sldId="269"/>
            <ac:spMk id="11" creationId="{FF534131-0672-505B-73AE-45D12A6E0F25}"/>
          </ac:spMkLst>
        </pc:spChg>
        <pc:spChg chg="mod">
          <ac:chgData name="Joe | G&amp;M" userId="89df3676-0907-40c3-8225-36e14a3fbab7" providerId="ADAL" clId="{C5321DCE-AD15-4D19-9237-55E1C46EE9F1}" dt="2023-09-22T19:43:30.470" v="796"/>
          <ac:spMkLst>
            <pc:docMk/>
            <pc:sldMk cId="1689600209" sldId="269"/>
            <ac:spMk id="13" creationId="{7E9517D5-20E5-E8D4-6C08-A74EB35E412A}"/>
          </ac:spMkLst>
        </pc:spChg>
        <pc:spChg chg="mod">
          <ac:chgData name="Joe | G&amp;M" userId="89df3676-0907-40c3-8225-36e14a3fbab7" providerId="ADAL" clId="{C5321DCE-AD15-4D19-9237-55E1C46EE9F1}" dt="2023-09-22T19:43:30.470" v="796"/>
          <ac:spMkLst>
            <pc:docMk/>
            <pc:sldMk cId="1689600209" sldId="269"/>
            <ac:spMk id="15" creationId="{67936D69-C75A-E51C-011E-1DF8B32EBF65}"/>
          </ac:spMkLst>
        </pc:spChg>
        <pc:spChg chg="mod">
          <ac:chgData name="Joe | G&amp;M" userId="89df3676-0907-40c3-8225-36e14a3fbab7" providerId="ADAL" clId="{C5321DCE-AD15-4D19-9237-55E1C46EE9F1}" dt="2023-09-22T19:43:30.470" v="796"/>
          <ac:spMkLst>
            <pc:docMk/>
            <pc:sldMk cId="1689600209" sldId="269"/>
            <ac:spMk id="19" creationId="{67195635-EFE5-0350-A5CC-848BF3D57AEF}"/>
          </ac:spMkLst>
        </pc:spChg>
        <pc:spChg chg="mod">
          <ac:chgData name="Joe | G&amp;M" userId="89df3676-0907-40c3-8225-36e14a3fbab7" providerId="ADAL" clId="{C5321DCE-AD15-4D19-9237-55E1C46EE9F1}" dt="2023-09-22T19:43:30.470" v="796"/>
          <ac:spMkLst>
            <pc:docMk/>
            <pc:sldMk cId="1689600209" sldId="269"/>
            <ac:spMk id="21" creationId="{041BABEC-5E74-30BE-D63E-C3292EAE0FBE}"/>
          </ac:spMkLst>
        </pc:spChg>
        <pc:spChg chg="add del mod">
          <ac:chgData name="Joe | G&amp;M" userId="89df3676-0907-40c3-8225-36e14a3fbab7" providerId="ADAL" clId="{C5321DCE-AD15-4D19-9237-55E1C46EE9F1}" dt="2023-09-22T19:44:36.881" v="804" actId="478"/>
          <ac:spMkLst>
            <pc:docMk/>
            <pc:sldMk cId="1689600209" sldId="269"/>
            <ac:spMk id="23" creationId="{CA3CC161-2B78-97CC-30AC-CB44654BC86B}"/>
          </ac:spMkLst>
        </pc:spChg>
        <pc:grpChg chg="add mod">
          <ac:chgData name="Joe | G&amp;M" userId="89df3676-0907-40c3-8225-36e14a3fbab7" providerId="ADAL" clId="{C5321DCE-AD15-4D19-9237-55E1C46EE9F1}" dt="2023-09-22T19:42:51.346" v="793"/>
          <ac:grpSpMkLst>
            <pc:docMk/>
            <pc:sldMk cId="1689600209" sldId="269"/>
            <ac:grpSpMk id="3" creationId="{43804EDA-5C42-BE70-BA08-34EC609CD09F}"/>
          </ac:grpSpMkLst>
        </pc:grpChg>
        <pc:grpChg chg="add mod">
          <ac:chgData name="Joe | G&amp;M" userId="89df3676-0907-40c3-8225-36e14a3fbab7" providerId="ADAL" clId="{C5321DCE-AD15-4D19-9237-55E1C46EE9F1}" dt="2023-09-22T19:42:51.346" v="793"/>
          <ac:grpSpMkLst>
            <pc:docMk/>
            <pc:sldMk cId="1689600209" sldId="269"/>
            <ac:grpSpMk id="8" creationId="{77D16D36-E3B6-041E-2B33-4484BE498F1B}"/>
          </ac:grpSpMkLst>
        </pc:grpChg>
        <pc:grpChg chg="add del mod">
          <ac:chgData name="Joe | G&amp;M" userId="89df3676-0907-40c3-8225-36e14a3fbab7" providerId="ADAL" clId="{C5321DCE-AD15-4D19-9237-55E1C46EE9F1}" dt="2023-09-22T19:43:32.589" v="797"/>
          <ac:grpSpMkLst>
            <pc:docMk/>
            <pc:sldMk cId="1689600209" sldId="269"/>
            <ac:grpSpMk id="12" creationId="{1BDCAB72-49B2-4145-055A-06C2D4B3734F}"/>
          </ac:grpSpMkLst>
        </pc:grpChg>
        <pc:grpChg chg="add del mod">
          <ac:chgData name="Joe | G&amp;M" userId="89df3676-0907-40c3-8225-36e14a3fbab7" providerId="ADAL" clId="{C5321DCE-AD15-4D19-9237-55E1C46EE9F1}" dt="2023-09-22T19:43:32.589" v="797"/>
          <ac:grpSpMkLst>
            <pc:docMk/>
            <pc:sldMk cId="1689600209" sldId="269"/>
            <ac:grpSpMk id="17" creationId="{14809104-39F8-F2D0-8786-5332ED8BBF3D}"/>
          </ac:grpSpMkLst>
        </pc:grpChg>
        <pc:picChg chg="add mod">
          <ac:chgData name="Joe | G&amp;M" userId="89df3676-0907-40c3-8225-36e14a3fbab7" providerId="ADAL" clId="{C5321DCE-AD15-4D19-9237-55E1C46EE9F1}" dt="2023-09-22T19:42:51.346" v="793"/>
          <ac:picMkLst>
            <pc:docMk/>
            <pc:sldMk cId="1689600209" sldId="269"/>
            <ac:picMk id="7" creationId="{AA06BA5C-FB04-077F-458A-B871F6F576BB}"/>
          </ac:picMkLst>
        </pc:picChg>
        <pc:picChg chg="add del mod">
          <ac:chgData name="Joe | G&amp;M" userId="89df3676-0907-40c3-8225-36e14a3fbab7" providerId="ADAL" clId="{C5321DCE-AD15-4D19-9237-55E1C46EE9F1}" dt="2023-09-22T19:43:32.589" v="797"/>
          <ac:picMkLst>
            <pc:docMk/>
            <pc:sldMk cId="1689600209" sldId="269"/>
            <ac:picMk id="16" creationId="{292E8DD1-D909-47D6-28D6-E62DDAE77186}"/>
          </ac:picMkLst>
        </pc:picChg>
        <pc:picChg chg="mod modCrop">
          <ac:chgData name="Joe | G&amp;M" userId="89df3676-0907-40c3-8225-36e14a3fbab7" providerId="ADAL" clId="{C5321DCE-AD15-4D19-9237-55E1C46EE9F1}" dt="2023-09-22T18:58:11.588" v="466" actId="732"/>
          <ac:picMkLst>
            <pc:docMk/>
            <pc:sldMk cId="1689600209" sldId="269"/>
            <ac:picMk id="18" creationId="{371AD24B-6861-47C5-DB97-9DD9E7FCF848}"/>
          </ac:picMkLst>
        </pc:picChg>
        <pc:picChg chg="mod modCrop">
          <ac:chgData name="Joe | G&amp;M" userId="89df3676-0907-40c3-8225-36e14a3fbab7" providerId="ADAL" clId="{C5321DCE-AD15-4D19-9237-55E1C46EE9F1}" dt="2023-09-22T18:57:48.494" v="464" actId="732"/>
          <ac:picMkLst>
            <pc:docMk/>
            <pc:sldMk cId="1689600209" sldId="269"/>
            <ac:picMk id="20" creationId="{FF29D485-85E5-FF6A-3F24-DC5EC38811AE}"/>
          </ac:picMkLst>
        </pc:picChg>
      </pc:sldChg>
      <pc:sldChg chg="add del">
        <pc:chgData name="Joe | G&amp;M" userId="89df3676-0907-40c3-8225-36e14a3fbab7" providerId="ADAL" clId="{C5321DCE-AD15-4D19-9237-55E1C46EE9F1}" dt="2023-09-22T18:57:27.897" v="462" actId="47"/>
        <pc:sldMkLst>
          <pc:docMk/>
          <pc:sldMk cId="4217613107" sldId="269"/>
        </pc:sldMkLst>
      </pc:sldChg>
      <pc:sldChg chg="addSp delSp modSp add mod modAnim">
        <pc:chgData name="Joe | G&amp;M" userId="89df3676-0907-40c3-8225-36e14a3fbab7" providerId="ADAL" clId="{C5321DCE-AD15-4D19-9237-55E1C46EE9F1}" dt="2023-09-22T19:44:27.487" v="803"/>
        <pc:sldMkLst>
          <pc:docMk/>
          <pc:sldMk cId="1417250587" sldId="270"/>
        </pc:sldMkLst>
        <pc:spChg chg="del">
          <ac:chgData name="Joe | G&amp;M" userId="89df3676-0907-40c3-8225-36e14a3fbab7" providerId="ADAL" clId="{C5321DCE-AD15-4D19-9237-55E1C46EE9F1}" dt="2023-09-22T19:06:39.992" v="499" actId="478"/>
          <ac:spMkLst>
            <pc:docMk/>
            <pc:sldMk cId="1417250587" sldId="270"/>
            <ac:spMk id="4" creationId="{7E46A35E-3DBE-AF6F-DB6B-CD14078D71A3}"/>
          </ac:spMkLst>
        </pc:spChg>
        <pc:spChg chg="mod">
          <ac:chgData name="Joe | G&amp;M" userId="89df3676-0907-40c3-8225-36e14a3fbab7" providerId="ADAL" clId="{C5321DCE-AD15-4D19-9237-55E1C46EE9F1}" dt="2023-09-22T19:08:46.468" v="513" actId="164"/>
          <ac:spMkLst>
            <pc:docMk/>
            <pc:sldMk cId="1417250587" sldId="270"/>
            <ac:spMk id="8" creationId="{6CAC07C1-D9D4-2791-E2D0-A10CD8346130}"/>
          </ac:spMkLst>
        </pc:spChg>
        <pc:spChg chg="mod">
          <ac:chgData name="Joe | G&amp;M" userId="89df3676-0907-40c3-8225-36e14a3fbab7" providerId="ADAL" clId="{C5321DCE-AD15-4D19-9237-55E1C46EE9F1}" dt="2023-09-22T19:08:46.468" v="513" actId="164"/>
          <ac:spMkLst>
            <pc:docMk/>
            <pc:sldMk cId="1417250587" sldId="270"/>
            <ac:spMk id="9" creationId="{9718ED2D-32E5-5A4D-EA48-949F628605DB}"/>
          </ac:spMkLst>
        </pc:spChg>
        <pc:spChg chg="mod">
          <ac:chgData name="Joe | G&amp;M" userId="89df3676-0907-40c3-8225-36e14a3fbab7" providerId="ADAL" clId="{C5321DCE-AD15-4D19-9237-55E1C46EE9F1}" dt="2023-09-22T19:09:04.214" v="519"/>
          <ac:spMkLst>
            <pc:docMk/>
            <pc:sldMk cId="1417250587" sldId="270"/>
            <ac:spMk id="12" creationId="{AD5A7AFB-5A6F-4E1E-2AC3-F1C29BA24AD4}"/>
          </ac:spMkLst>
        </pc:spChg>
        <pc:spChg chg="mod">
          <ac:chgData name="Joe | G&amp;M" userId="89df3676-0907-40c3-8225-36e14a3fbab7" providerId="ADAL" clId="{C5321DCE-AD15-4D19-9237-55E1C46EE9F1}" dt="2023-09-22T19:09:04.214" v="519"/>
          <ac:spMkLst>
            <pc:docMk/>
            <pc:sldMk cId="1417250587" sldId="270"/>
            <ac:spMk id="13" creationId="{3B411549-E4E3-1EDC-118C-2A65C94D5320}"/>
          </ac:spMkLst>
        </pc:spChg>
        <pc:spChg chg="mod">
          <ac:chgData name="Joe | G&amp;M" userId="89df3676-0907-40c3-8225-36e14a3fbab7" providerId="ADAL" clId="{C5321DCE-AD15-4D19-9237-55E1C46EE9F1}" dt="2023-09-22T19:08:53.607" v="516" actId="1076"/>
          <ac:spMkLst>
            <pc:docMk/>
            <pc:sldMk cId="1417250587" sldId="270"/>
            <ac:spMk id="14" creationId="{B5281FCD-E422-EEBE-1B59-F6A4EFA220A3}"/>
          </ac:spMkLst>
        </pc:spChg>
        <pc:spChg chg="add mod">
          <ac:chgData name="Joe | G&amp;M" userId="89df3676-0907-40c3-8225-36e14a3fbab7" providerId="ADAL" clId="{C5321DCE-AD15-4D19-9237-55E1C46EE9F1}" dt="2023-09-22T19:13:24.027" v="698" actId="313"/>
          <ac:spMkLst>
            <pc:docMk/>
            <pc:sldMk cId="1417250587" sldId="270"/>
            <ac:spMk id="15" creationId="{77C1FBC9-2906-C572-3E30-637E87AFE0E2}"/>
          </ac:spMkLst>
        </pc:spChg>
        <pc:grpChg chg="del mod">
          <ac:chgData name="Joe | G&amp;M" userId="89df3676-0907-40c3-8225-36e14a3fbab7" providerId="ADAL" clId="{C5321DCE-AD15-4D19-9237-55E1C46EE9F1}" dt="2023-09-22T19:08:34.175" v="509" actId="27803"/>
          <ac:grpSpMkLst>
            <pc:docMk/>
            <pc:sldMk cId="1417250587" sldId="270"/>
            <ac:grpSpMk id="7" creationId="{F5EC564A-9C27-A0E0-A59C-659CA5C1427B}"/>
          </ac:grpSpMkLst>
        </pc:grpChg>
        <pc:grpChg chg="add mod ord">
          <ac:chgData name="Joe | G&amp;M" userId="89df3676-0907-40c3-8225-36e14a3fbab7" providerId="ADAL" clId="{C5321DCE-AD15-4D19-9237-55E1C46EE9F1}" dt="2023-09-22T19:10:22.708" v="534" actId="1076"/>
          <ac:grpSpMkLst>
            <pc:docMk/>
            <pc:sldMk cId="1417250587" sldId="270"/>
            <ac:grpSpMk id="10" creationId="{53151744-F840-1855-1F07-90F983C81243}"/>
          </ac:grpSpMkLst>
        </pc:grpChg>
        <pc:grpChg chg="add mod ord">
          <ac:chgData name="Joe | G&amp;M" userId="89df3676-0907-40c3-8225-36e14a3fbab7" providerId="ADAL" clId="{C5321DCE-AD15-4D19-9237-55E1C46EE9F1}" dt="2023-09-22T19:10:19.195" v="533" actId="1076"/>
          <ac:grpSpMkLst>
            <pc:docMk/>
            <pc:sldMk cId="1417250587" sldId="270"/>
            <ac:grpSpMk id="11" creationId="{D03CC7DA-E237-2ED9-B76C-D8801071615D}"/>
          </ac:grpSpMkLst>
        </pc:grpChg>
        <pc:picChg chg="add mod ord">
          <ac:chgData name="Joe | G&amp;M" userId="89df3676-0907-40c3-8225-36e14a3fbab7" providerId="ADAL" clId="{C5321DCE-AD15-4D19-9237-55E1C46EE9F1}" dt="2023-09-22T19:10:14.667" v="532" actId="1076"/>
          <ac:picMkLst>
            <pc:docMk/>
            <pc:sldMk cId="1417250587" sldId="270"/>
            <ac:picMk id="3" creationId="{D6351772-28B9-40C0-52DC-CEAA1263CCBE}"/>
          </ac:picMkLst>
        </pc:picChg>
        <pc:picChg chg="add del mod">
          <ac:chgData name="Joe | G&amp;M" userId="89df3676-0907-40c3-8225-36e14a3fbab7" providerId="ADAL" clId="{C5321DCE-AD15-4D19-9237-55E1C46EE9F1}" dt="2023-09-22T19:08:34.175" v="509" actId="27803"/>
          <ac:picMkLst>
            <pc:docMk/>
            <pc:sldMk cId="1417250587" sldId="270"/>
            <ac:picMk id="6" creationId="{9F198DB4-F702-792F-B8A2-A2F3C2F65FE5}"/>
          </ac:picMkLst>
        </pc:picChg>
        <pc:picChg chg="del">
          <ac:chgData name="Joe | G&amp;M" userId="89df3676-0907-40c3-8225-36e14a3fbab7" providerId="ADAL" clId="{C5321DCE-AD15-4D19-9237-55E1C46EE9F1}" dt="2023-09-22T19:06:05.694" v="496" actId="478"/>
          <ac:picMkLst>
            <pc:docMk/>
            <pc:sldMk cId="1417250587" sldId="270"/>
            <ac:picMk id="20" creationId="{FF29D485-85E5-FF6A-3F24-DC5EC38811AE}"/>
          </ac:picMkLst>
        </pc:picChg>
      </pc:sldChg>
      <pc:sldChg chg="delSp modSp add del mod">
        <pc:chgData name="Joe | G&amp;M" userId="89df3676-0907-40c3-8225-36e14a3fbab7" providerId="ADAL" clId="{C5321DCE-AD15-4D19-9237-55E1C46EE9F1}" dt="2023-09-22T19:39:26.416" v="786" actId="47"/>
        <pc:sldMkLst>
          <pc:docMk/>
          <pc:sldMk cId="3468808232" sldId="271"/>
        </pc:sldMkLst>
        <pc:spChg chg="del">
          <ac:chgData name="Joe | G&amp;M" userId="89df3676-0907-40c3-8225-36e14a3fbab7" providerId="ADAL" clId="{C5321DCE-AD15-4D19-9237-55E1C46EE9F1}" dt="2023-09-22T19:14:09.329" v="703" actId="478"/>
          <ac:spMkLst>
            <pc:docMk/>
            <pc:sldMk cId="3468808232" sldId="271"/>
            <ac:spMk id="15" creationId="{77C1FBC9-2906-C572-3E30-637E87AFE0E2}"/>
          </ac:spMkLst>
        </pc:spChg>
        <pc:grpChg chg="mod">
          <ac:chgData name="Joe | G&amp;M" userId="89df3676-0907-40c3-8225-36e14a3fbab7" providerId="ADAL" clId="{C5321DCE-AD15-4D19-9237-55E1C46EE9F1}" dt="2023-09-22T19:13:51.138" v="701" actId="1076"/>
          <ac:grpSpMkLst>
            <pc:docMk/>
            <pc:sldMk cId="3468808232" sldId="271"/>
            <ac:grpSpMk id="10" creationId="{53151744-F840-1855-1F07-90F983C81243}"/>
          </ac:grpSpMkLst>
        </pc:grpChg>
        <pc:grpChg chg="mod">
          <ac:chgData name="Joe | G&amp;M" userId="89df3676-0907-40c3-8225-36e14a3fbab7" providerId="ADAL" clId="{C5321DCE-AD15-4D19-9237-55E1C46EE9F1}" dt="2023-09-22T19:13:57.675" v="702" actId="1076"/>
          <ac:grpSpMkLst>
            <pc:docMk/>
            <pc:sldMk cId="3468808232" sldId="271"/>
            <ac:grpSpMk id="11" creationId="{D03CC7DA-E237-2ED9-B76C-D8801071615D}"/>
          </ac:grpSpMkLst>
        </pc:grpChg>
        <pc:picChg chg="mod">
          <ac:chgData name="Joe | G&amp;M" userId="89df3676-0907-40c3-8225-36e14a3fbab7" providerId="ADAL" clId="{C5321DCE-AD15-4D19-9237-55E1C46EE9F1}" dt="2023-09-22T19:13:47.668" v="700" actId="1076"/>
          <ac:picMkLst>
            <pc:docMk/>
            <pc:sldMk cId="3468808232" sldId="271"/>
            <ac:picMk id="3" creationId="{D6351772-28B9-40C0-52DC-CEAA1263CCBE}"/>
          </ac:picMkLst>
        </pc:picChg>
      </pc:sldChg>
      <pc:sldChg chg="addSp delSp modSp add del mod modTransition">
        <pc:chgData name="Joe | G&amp;M" userId="89df3676-0907-40c3-8225-36e14a3fbab7" providerId="ADAL" clId="{C5321DCE-AD15-4D19-9237-55E1C46EE9F1}" dt="2023-09-22T20:35:35.520" v="1268" actId="47"/>
        <pc:sldMkLst>
          <pc:docMk/>
          <pc:sldMk cId="1331513795" sldId="272"/>
        </pc:sldMkLst>
        <pc:spChg chg="del mod">
          <ac:chgData name="Joe | G&amp;M" userId="89df3676-0907-40c3-8225-36e14a3fbab7" providerId="ADAL" clId="{C5321DCE-AD15-4D19-9237-55E1C46EE9F1}" dt="2023-09-22T19:32:33.942" v="755" actId="478"/>
          <ac:spMkLst>
            <pc:docMk/>
            <pc:sldMk cId="1331513795" sldId="272"/>
            <ac:spMk id="2" creationId="{4F0E6E76-19CE-3A04-EF62-F6A9B87EDBFD}"/>
          </ac:spMkLst>
        </pc:spChg>
        <pc:spChg chg="add mod">
          <ac:chgData name="Joe | G&amp;M" userId="89df3676-0907-40c3-8225-36e14a3fbab7" providerId="ADAL" clId="{C5321DCE-AD15-4D19-9237-55E1C46EE9F1}" dt="2023-09-22T20:00:02.675" v="814" actId="1076"/>
          <ac:spMkLst>
            <pc:docMk/>
            <pc:sldMk cId="1331513795" sldId="272"/>
            <ac:spMk id="4" creationId="{C25C7BF8-A91E-73F6-93AD-56036818C231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6" creationId="{B2738E45-3D20-D929-4906-272132D4D06C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7" creationId="{12AE4976-75F2-A9C3-633A-8F85383302E8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9" creationId="{2AEE1429-E249-432E-435F-FC403EF5C960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10" creationId="{CDF9009C-7017-CEE7-1021-31AD87BD4BD3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12" creationId="{65F9B500-3CEC-71AF-5EF7-97D8D87058A4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13" creationId="{66EB19AD-DE6B-1253-FDE5-3A039DD3003B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15" creationId="{F1EA3102-4AE5-EA23-FF29-8A348F06FFD9}"/>
          </ac:spMkLst>
        </pc:spChg>
        <pc:spChg chg="mod">
          <ac:chgData name="Joe | G&amp;M" userId="89df3676-0907-40c3-8225-36e14a3fbab7" providerId="ADAL" clId="{C5321DCE-AD15-4D19-9237-55E1C46EE9F1}" dt="2023-09-22T20:26:41.546" v="1178"/>
          <ac:spMkLst>
            <pc:docMk/>
            <pc:sldMk cId="1331513795" sldId="272"/>
            <ac:spMk id="16" creationId="{E5A1ABED-8695-D0FF-EA5F-8FB137C28325}"/>
          </ac:spMkLst>
        </pc:spChg>
        <pc:spChg chg="add del mod">
          <ac:chgData name="Joe | G&amp;M" userId="89df3676-0907-40c3-8225-36e14a3fbab7" providerId="ADAL" clId="{C5321DCE-AD15-4D19-9237-55E1C46EE9F1}" dt="2023-09-22T19:31:15.573" v="750" actId="1076"/>
          <ac:spMkLst>
            <pc:docMk/>
            <pc:sldMk cId="1331513795" sldId="272"/>
            <ac:spMk id="17" creationId="{7495ED57-1833-99DF-440F-B90F3299DE72}"/>
          </ac:spMkLst>
        </pc:spChg>
        <pc:grpChg chg="add mod">
          <ac:chgData name="Joe | G&amp;M" userId="89df3676-0907-40c3-8225-36e14a3fbab7" providerId="ADAL" clId="{C5321DCE-AD15-4D19-9237-55E1C46EE9F1}" dt="2023-09-22T20:26:47.350" v="1179" actId="1076"/>
          <ac:grpSpMkLst>
            <pc:docMk/>
            <pc:sldMk cId="1331513795" sldId="272"/>
            <ac:grpSpMk id="5" creationId="{1629FEF6-42BD-4753-1B3F-CFA616E31806}"/>
          </ac:grpSpMkLst>
        </pc:grpChg>
        <pc:grpChg chg="add mod">
          <ac:chgData name="Joe | G&amp;M" userId="89df3676-0907-40c3-8225-36e14a3fbab7" providerId="ADAL" clId="{C5321DCE-AD15-4D19-9237-55E1C46EE9F1}" dt="2023-09-22T20:26:47.350" v="1179" actId="1076"/>
          <ac:grpSpMkLst>
            <pc:docMk/>
            <pc:sldMk cId="1331513795" sldId="272"/>
            <ac:grpSpMk id="8" creationId="{C7BD542A-DECA-742E-07CE-81CC07C214AC}"/>
          </ac:grpSpMkLst>
        </pc:grpChg>
        <pc:grpChg chg="add mod">
          <ac:chgData name="Joe | G&amp;M" userId="89df3676-0907-40c3-8225-36e14a3fbab7" providerId="ADAL" clId="{C5321DCE-AD15-4D19-9237-55E1C46EE9F1}" dt="2023-09-22T20:26:47.350" v="1179" actId="1076"/>
          <ac:grpSpMkLst>
            <pc:docMk/>
            <pc:sldMk cId="1331513795" sldId="272"/>
            <ac:grpSpMk id="11" creationId="{5CC9A9E9-D2AA-BC04-432B-AB7F6893A3E7}"/>
          </ac:grpSpMkLst>
        </pc:grpChg>
        <pc:grpChg chg="add mod">
          <ac:chgData name="Joe | G&amp;M" userId="89df3676-0907-40c3-8225-36e14a3fbab7" providerId="ADAL" clId="{C5321DCE-AD15-4D19-9237-55E1C46EE9F1}" dt="2023-09-22T20:26:47.350" v="1179" actId="1076"/>
          <ac:grpSpMkLst>
            <pc:docMk/>
            <pc:sldMk cId="1331513795" sldId="272"/>
            <ac:grpSpMk id="14" creationId="{EFE440D3-7BCF-8685-FBD1-23215D2B030D}"/>
          </ac:grpSpMkLst>
        </pc:grpChg>
      </pc:sldChg>
      <pc:sldChg chg="delSp add mod modTransition">
        <pc:chgData name="Joe | G&amp;M" userId="89df3676-0907-40c3-8225-36e14a3fbab7" providerId="ADAL" clId="{C5321DCE-AD15-4D19-9237-55E1C46EE9F1}" dt="2023-09-22T19:34:19.219" v="770"/>
        <pc:sldMkLst>
          <pc:docMk/>
          <pc:sldMk cId="772587502" sldId="273"/>
        </pc:sldMkLst>
        <pc:spChg chg="del">
          <ac:chgData name="Joe | G&amp;M" userId="89df3676-0907-40c3-8225-36e14a3fbab7" providerId="ADAL" clId="{C5321DCE-AD15-4D19-9237-55E1C46EE9F1}" dt="2023-09-22T19:34:08.596" v="767" actId="478"/>
          <ac:spMkLst>
            <pc:docMk/>
            <pc:sldMk cId="772587502" sldId="273"/>
            <ac:spMk id="6" creationId="{A8ED0408-550E-3B16-9E37-4D1819FB3A24}"/>
          </ac:spMkLst>
        </pc:spChg>
        <pc:spChg chg="del">
          <ac:chgData name="Joe | G&amp;M" userId="89df3676-0907-40c3-8225-36e14a3fbab7" providerId="ADAL" clId="{C5321DCE-AD15-4D19-9237-55E1C46EE9F1}" dt="2023-09-22T19:34:08.596" v="767" actId="478"/>
          <ac:spMkLst>
            <pc:docMk/>
            <pc:sldMk cId="772587502" sldId="273"/>
            <ac:spMk id="8" creationId="{FD0AC149-CD51-EF90-00E5-BBB5CBB0EF72}"/>
          </ac:spMkLst>
        </pc:spChg>
        <pc:spChg chg="del">
          <ac:chgData name="Joe | G&amp;M" userId="89df3676-0907-40c3-8225-36e14a3fbab7" providerId="ADAL" clId="{C5321DCE-AD15-4D19-9237-55E1C46EE9F1}" dt="2023-09-22T19:34:10.912" v="768" actId="478"/>
          <ac:spMkLst>
            <pc:docMk/>
            <pc:sldMk cId="772587502" sldId="273"/>
            <ac:spMk id="9" creationId="{7B12E763-0368-9D04-44D4-EDE64329EC53}"/>
          </ac:spMkLst>
        </pc:spChg>
        <pc:spChg chg="del">
          <ac:chgData name="Joe | G&amp;M" userId="89df3676-0907-40c3-8225-36e14a3fbab7" providerId="ADAL" clId="{C5321DCE-AD15-4D19-9237-55E1C46EE9F1}" dt="2023-09-22T19:34:08.596" v="767" actId="478"/>
          <ac:spMkLst>
            <pc:docMk/>
            <pc:sldMk cId="772587502" sldId="273"/>
            <ac:spMk id="12" creationId="{E04188B3-11F9-983B-F17A-2571064C5388}"/>
          </ac:spMkLst>
        </pc:spChg>
        <pc:spChg chg="del">
          <ac:chgData name="Joe | G&amp;M" userId="89df3676-0907-40c3-8225-36e14a3fbab7" providerId="ADAL" clId="{C5321DCE-AD15-4D19-9237-55E1C46EE9F1}" dt="2023-09-22T19:34:10.912" v="768" actId="478"/>
          <ac:spMkLst>
            <pc:docMk/>
            <pc:sldMk cId="772587502" sldId="273"/>
            <ac:spMk id="13" creationId="{AC99CFA2-D746-E013-8FA3-22BE6E8DFF27}"/>
          </ac:spMkLst>
        </pc:spChg>
        <pc:spChg chg="del">
          <ac:chgData name="Joe | G&amp;M" userId="89df3676-0907-40c3-8225-36e14a3fbab7" providerId="ADAL" clId="{C5321DCE-AD15-4D19-9237-55E1C46EE9F1}" dt="2023-09-22T19:34:10.912" v="768" actId="478"/>
          <ac:spMkLst>
            <pc:docMk/>
            <pc:sldMk cId="772587502" sldId="273"/>
            <ac:spMk id="18" creationId="{81C653D7-E72A-F6E2-CC19-CFE53BE8FC87}"/>
          </ac:spMkLst>
        </pc:spChg>
      </pc:sldChg>
      <pc:sldChg chg="delSp add mod modTransition">
        <pc:chgData name="Joe | G&amp;M" userId="89df3676-0907-40c3-8225-36e14a3fbab7" providerId="ADAL" clId="{C5321DCE-AD15-4D19-9237-55E1C46EE9F1}" dt="2023-09-22T19:34:19.219" v="770"/>
        <pc:sldMkLst>
          <pc:docMk/>
          <pc:sldMk cId="2983069085" sldId="274"/>
        </pc:sldMkLst>
        <pc:spChg chg="del">
          <ac:chgData name="Joe | G&amp;M" userId="89df3676-0907-40c3-8225-36e14a3fbab7" providerId="ADAL" clId="{C5321DCE-AD15-4D19-9237-55E1C46EE9F1}" dt="2023-09-22T19:34:14.859" v="769" actId="478"/>
          <ac:spMkLst>
            <pc:docMk/>
            <pc:sldMk cId="2983069085" sldId="274"/>
            <ac:spMk id="9" creationId="{7B12E763-0368-9D04-44D4-EDE64329EC53}"/>
          </ac:spMkLst>
        </pc:spChg>
        <pc:spChg chg="del">
          <ac:chgData name="Joe | G&amp;M" userId="89df3676-0907-40c3-8225-36e14a3fbab7" providerId="ADAL" clId="{C5321DCE-AD15-4D19-9237-55E1C46EE9F1}" dt="2023-09-22T19:34:14.859" v="769" actId="478"/>
          <ac:spMkLst>
            <pc:docMk/>
            <pc:sldMk cId="2983069085" sldId="274"/>
            <ac:spMk id="13" creationId="{AC99CFA2-D746-E013-8FA3-22BE6E8DFF27}"/>
          </ac:spMkLst>
        </pc:spChg>
        <pc:spChg chg="del">
          <ac:chgData name="Joe | G&amp;M" userId="89df3676-0907-40c3-8225-36e14a3fbab7" providerId="ADAL" clId="{C5321DCE-AD15-4D19-9237-55E1C46EE9F1}" dt="2023-09-22T19:34:14.859" v="769" actId="478"/>
          <ac:spMkLst>
            <pc:docMk/>
            <pc:sldMk cId="2983069085" sldId="274"/>
            <ac:spMk id="18" creationId="{81C653D7-E72A-F6E2-CC19-CFE53BE8FC87}"/>
          </ac:spMkLst>
        </pc:spChg>
      </pc:sldChg>
      <pc:sldChg chg="add modTransition">
        <pc:chgData name="Joe | G&amp;M" userId="89df3676-0907-40c3-8225-36e14a3fbab7" providerId="ADAL" clId="{C5321DCE-AD15-4D19-9237-55E1C46EE9F1}" dt="2023-09-22T19:34:19.219" v="770"/>
        <pc:sldMkLst>
          <pc:docMk/>
          <pc:sldMk cId="2467631898" sldId="275"/>
        </pc:sldMkLst>
      </pc:sldChg>
      <pc:sldChg chg="addSp modSp add mod">
        <pc:chgData name="Joe | G&amp;M" userId="89df3676-0907-40c3-8225-36e14a3fbab7" providerId="ADAL" clId="{C5321DCE-AD15-4D19-9237-55E1C46EE9F1}" dt="2023-09-22T19:41:30.651" v="789"/>
        <pc:sldMkLst>
          <pc:docMk/>
          <pc:sldMk cId="1116531689" sldId="276"/>
        </pc:sldMkLst>
        <pc:spChg chg="mod">
          <ac:chgData name="Joe | G&amp;M" userId="89df3676-0907-40c3-8225-36e14a3fbab7" providerId="ADAL" clId="{C5321DCE-AD15-4D19-9237-55E1C46EE9F1}" dt="2023-09-22T19:36:58.804" v="777" actId="1076"/>
          <ac:spMkLst>
            <pc:docMk/>
            <pc:sldMk cId="1116531689" sldId="276"/>
            <ac:spMk id="2" creationId="{E610C3BA-D737-5123-FCC0-F70B9EA45278}"/>
          </ac:spMkLst>
        </pc:spChg>
        <pc:spChg chg="mod">
          <ac:chgData name="Joe | G&amp;M" userId="89df3676-0907-40c3-8225-36e14a3fbab7" providerId="ADAL" clId="{C5321DCE-AD15-4D19-9237-55E1C46EE9F1}" dt="2023-09-22T19:37:09.496" v="778" actId="1076"/>
          <ac:spMkLst>
            <pc:docMk/>
            <pc:sldMk cId="1116531689" sldId="276"/>
            <ac:spMk id="3" creationId="{963BC91B-E50E-F24F-D922-4E9EE17DD6D3}"/>
          </ac:spMkLst>
        </pc:spChg>
        <pc:spChg chg="mod">
          <ac:chgData name="Joe | G&amp;M" userId="89df3676-0907-40c3-8225-36e14a3fbab7" providerId="ADAL" clId="{C5321DCE-AD15-4D19-9237-55E1C46EE9F1}" dt="2023-09-22T19:38:09.125" v="781" actId="1076"/>
          <ac:spMkLst>
            <pc:docMk/>
            <pc:sldMk cId="1116531689" sldId="276"/>
            <ac:spMk id="4" creationId="{7E46A35E-3DBE-AF6F-DB6B-CD14078D71A3}"/>
          </ac:spMkLst>
        </pc:spChg>
        <pc:spChg chg="mod">
          <ac:chgData name="Joe | G&amp;M" userId="89df3676-0907-40c3-8225-36e14a3fbab7" providerId="ADAL" clId="{C5321DCE-AD15-4D19-9237-55E1C46EE9F1}" dt="2023-09-22T19:36:58.804" v="777" actId="1076"/>
          <ac:spMkLst>
            <pc:docMk/>
            <pc:sldMk cId="1116531689" sldId="276"/>
            <ac:spMk id="5" creationId="{D5EE9717-DF3D-E039-D396-DCA3B493AD1D}"/>
          </ac:spMkLst>
        </pc:spChg>
        <pc:spChg chg="mod">
          <ac:chgData name="Joe | G&amp;M" userId="89df3676-0907-40c3-8225-36e14a3fbab7" providerId="ADAL" clId="{C5321DCE-AD15-4D19-9237-55E1C46EE9F1}" dt="2023-09-22T19:37:27.886" v="779" actId="1076"/>
          <ac:spMkLst>
            <pc:docMk/>
            <pc:sldMk cId="1116531689" sldId="276"/>
            <ac:spMk id="6" creationId="{A8ED0408-550E-3B16-9E37-4D1819FB3A24}"/>
          </ac:spMkLst>
        </pc:spChg>
        <pc:spChg chg="mod">
          <ac:chgData name="Joe | G&amp;M" userId="89df3676-0907-40c3-8225-36e14a3fbab7" providerId="ADAL" clId="{C5321DCE-AD15-4D19-9237-55E1C46EE9F1}" dt="2023-09-22T19:37:09.496" v="778" actId="1076"/>
          <ac:spMkLst>
            <pc:docMk/>
            <pc:sldMk cId="1116531689" sldId="276"/>
            <ac:spMk id="7" creationId="{B139E467-66A6-EF9B-E640-3FB30440F057}"/>
          </ac:spMkLst>
        </pc:spChg>
        <pc:spChg chg="mod">
          <ac:chgData name="Joe | G&amp;M" userId="89df3676-0907-40c3-8225-36e14a3fbab7" providerId="ADAL" clId="{C5321DCE-AD15-4D19-9237-55E1C46EE9F1}" dt="2023-09-22T19:37:27.886" v="779" actId="1076"/>
          <ac:spMkLst>
            <pc:docMk/>
            <pc:sldMk cId="1116531689" sldId="276"/>
            <ac:spMk id="8" creationId="{FD0AC149-CD51-EF90-00E5-BBB5CBB0EF72}"/>
          </ac:spMkLst>
        </pc:spChg>
        <pc:spChg chg="mod">
          <ac:chgData name="Joe | G&amp;M" userId="89df3676-0907-40c3-8225-36e14a3fbab7" providerId="ADAL" clId="{C5321DCE-AD15-4D19-9237-55E1C46EE9F1}" dt="2023-09-22T19:37:44.214" v="780" actId="1076"/>
          <ac:spMkLst>
            <pc:docMk/>
            <pc:sldMk cId="1116531689" sldId="276"/>
            <ac:spMk id="9" creationId="{7B12E763-0368-9D04-44D4-EDE64329EC53}"/>
          </ac:spMkLst>
        </pc:spChg>
        <pc:spChg chg="mod">
          <ac:chgData name="Joe | G&amp;M" userId="89df3676-0907-40c3-8225-36e14a3fbab7" providerId="ADAL" clId="{C5321DCE-AD15-4D19-9237-55E1C46EE9F1}" dt="2023-09-22T19:36:58.804" v="777" actId="1076"/>
          <ac:spMkLst>
            <pc:docMk/>
            <pc:sldMk cId="1116531689" sldId="276"/>
            <ac:spMk id="10" creationId="{065B573B-7776-0A1B-160E-766368E57F61}"/>
          </ac:spMkLst>
        </pc:spChg>
        <pc:spChg chg="mod">
          <ac:chgData name="Joe | G&amp;M" userId="89df3676-0907-40c3-8225-36e14a3fbab7" providerId="ADAL" clId="{C5321DCE-AD15-4D19-9237-55E1C46EE9F1}" dt="2023-09-22T19:37:09.496" v="778" actId="1076"/>
          <ac:spMkLst>
            <pc:docMk/>
            <pc:sldMk cId="1116531689" sldId="276"/>
            <ac:spMk id="11" creationId="{A0B3E5E2-A64D-189D-A054-7FE6FDB36DE4}"/>
          </ac:spMkLst>
        </pc:spChg>
        <pc:spChg chg="mod">
          <ac:chgData name="Joe | G&amp;M" userId="89df3676-0907-40c3-8225-36e14a3fbab7" providerId="ADAL" clId="{C5321DCE-AD15-4D19-9237-55E1C46EE9F1}" dt="2023-09-22T19:37:27.886" v="779" actId="1076"/>
          <ac:spMkLst>
            <pc:docMk/>
            <pc:sldMk cId="1116531689" sldId="276"/>
            <ac:spMk id="12" creationId="{E04188B3-11F9-983B-F17A-2571064C5388}"/>
          </ac:spMkLst>
        </pc:spChg>
        <pc:spChg chg="mod">
          <ac:chgData name="Joe | G&amp;M" userId="89df3676-0907-40c3-8225-36e14a3fbab7" providerId="ADAL" clId="{C5321DCE-AD15-4D19-9237-55E1C46EE9F1}" dt="2023-09-22T19:37:44.214" v="780" actId="1076"/>
          <ac:spMkLst>
            <pc:docMk/>
            <pc:sldMk cId="1116531689" sldId="276"/>
            <ac:spMk id="13" creationId="{AC99CFA2-D746-E013-8FA3-22BE6E8DFF27}"/>
          </ac:spMkLst>
        </pc:spChg>
        <pc:spChg chg="add mod">
          <ac:chgData name="Joe | G&amp;M" userId="89df3676-0907-40c3-8225-36e14a3fbab7" providerId="ADAL" clId="{C5321DCE-AD15-4D19-9237-55E1C46EE9F1}" dt="2023-09-22T19:40:51.635" v="788" actId="1076"/>
          <ac:spMkLst>
            <pc:docMk/>
            <pc:sldMk cId="1116531689" sldId="276"/>
            <ac:spMk id="16" creationId="{0454261A-AAEB-5398-8FCF-9500304DCDFB}"/>
          </ac:spMkLst>
        </pc:spChg>
        <pc:spChg chg="add mod">
          <ac:chgData name="Joe | G&amp;M" userId="89df3676-0907-40c3-8225-36e14a3fbab7" providerId="ADAL" clId="{C5321DCE-AD15-4D19-9237-55E1C46EE9F1}" dt="2023-09-22T19:41:30.651" v="789"/>
          <ac:spMkLst>
            <pc:docMk/>
            <pc:sldMk cId="1116531689" sldId="276"/>
            <ac:spMk id="17" creationId="{4DC79BCD-84E1-C8F6-7AD2-CA2FD83FB8D3}"/>
          </ac:spMkLst>
        </pc:spChg>
        <pc:spChg chg="mod">
          <ac:chgData name="Joe | G&amp;M" userId="89df3676-0907-40c3-8225-36e14a3fbab7" providerId="ADAL" clId="{C5321DCE-AD15-4D19-9237-55E1C46EE9F1}" dt="2023-09-22T19:37:44.214" v="780" actId="1076"/>
          <ac:spMkLst>
            <pc:docMk/>
            <pc:sldMk cId="1116531689" sldId="276"/>
            <ac:spMk id="18" creationId="{81C653D7-E72A-F6E2-CC19-CFE53BE8FC87}"/>
          </ac:spMkLst>
        </pc:spChg>
        <pc:picChg chg="add mod">
          <ac:chgData name="Joe | G&amp;M" userId="89df3676-0907-40c3-8225-36e14a3fbab7" providerId="ADAL" clId="{C5321DCE-AD15-4D19-9237-55E1C46EE9F1}" dt="2023-09-22T19:36:31.556" v="776" actId="1076"/>
          <ac:picMkLst>
            <pc:docMk/>
            <pc:sldMk cId="1116531689" sldId="276"/>
            <ac:picMk id="15" creationId="{DAF4D3E2-8CE0-8064-55A7-A71089E0270E}"/>
          </ac:picMkLst>
        </pc:picChg>
        <pc:picChg chg="add mod">
          <ac:chgData name="Joe | G&amp;M" userId="89df3676-0907-40c3-8225-36e14a3fbab7" providerId="ADAL" clId="{C5321DCE-AD15-4D19-9237-55E1C46EE9F1}" dt="2023-09-22T19:41:30.651" v="789"/>
          <ac:picMkLst>
            <pc:docMk/>
            <pc:sldMk cId="1116531689" sldId="276"/>
            <ac:picMk id="19" creationId="{8EDB42D4-C7A1-0BEA-C67F-C02AAEC8E913}"/>
          </ac:picMkLst>
        </pc:picChg>
      </pc:sldChg>
      <pc:sldChg chg="addSp delSp modSp add del mod ord delAnim">
        <pc:chgData name="Joe | G&amp;M" userId="89df3676-0907-40c3-8225-36e14a3fbab7" providerId="ADAL" clId="{C5321DCE-AD15-4D19-9237-55E1C46EE9F1}" dt="2023-09-22T20:45:22.890" v="1374" actId="47"/>
        <pc:sldMkLst>
          <pc:docMk/>
          <pc:sldMk cId="3097185599" sldId="277"/>
        </pc:sldMkLst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2" creationId="{0F62C1A6-F533-4F3D-D392-CC32C855CA4D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4" creationId="{C61F926C-7C1A-5EA0-4B69-AE4AC5C760A7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5" creationId="{B73002A6-5540-76F1-F978-5F24D02DC8B4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6" creationId="{C9C80C3F-A16C-3F71-66D3-91C33000E877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7" creationId="{A0083C67-D555-D5B8-9A83-77BD9D0500D3}"/>
          </ac:spMkLst>
        </pc:spChg>
        <pc:spChg chg="add del mod">
          <ac:chgData name="Joe | G&amp;M" userId="89df3676-0907-40c3-8225-36e14a3fbab7" providerId="ADAL" clId="{C5321DCE-AD15-4D19-9237-55E1C46EE9F1}" dt="2023-09-22T20:18:14.707" v="1038" actId="1076"/>
          <ac:spMkLst>
            <pc:docMk/>
            <pc:sldMk cId="3097185599" sldId="277"/>
            <ac:spMk id="14" creationId="{B5281FCD-E422-EEBE-1B59-F6A4EFA220A3}"/>
          </ac:spMkLst>
        </pc:spChg>
        <pc:spChg chg="del">
          <ac:chgData name="Joe | G&amp;M" userId="89df3676-0907-40c3-8225-36e14a3fbab7" providerId="ADAL" clId="{C5321DCE-AD15-4D19-9237-55E1C46EE9F1}" dt="2023-09-22T20:11:04.497" v="995" actId="478"/>
          <ac:spMkLst>
            <pc:docMk/>
            <pc:sldMk cId="3097185599" sldId="277"/>
            <ac:spMk id="15" creationId="{77C1FBC9-2906-C572-3E30-637E87AFE0E2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16" creationId="{C1A4E48D-59F1-8B47-7E53-D5DA6C3B7F82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17" creationId="{681C3252-1A62-C693-39CB-31E129918055}"/>
          </ac:spMkLst>
        </pc:spChg>
        <pc:spChg chg="add mod">
          <ac:chgData name="Joe | G&amp;M" userId="89df3676-0907-40c3-8225-36e14a3fbab7" providerId="ADAL" clId="{C5321DCE-AD15-4D19-9237-55E1C46EE9F1}" dt="2023-09-22T20:39:55.201" v="1323" actId="2085"/>
          <ac:spMkLst>
            <pc:docMk/>
            <pc:sldMk cId="3097185599" sldId="277"/>
            <ac:spMk id="18" creationId="{CF67C950-AAE3-C420-80CC-9159D015A16D}"/>
          </ac:spMkLst>
        </pc:spChg>
        <pc:grpChg chg="del">
          <ac:chgData name="Joe | G&amp;M" userId="89df3676-0907-40c3-8225-36e14a3fbab7" providerId="ADAL" clId="{C5321DCE-AD15-4D19-9237-55E1C46EE9F1}" dt="2023-09-22T20:11:02.967" v="994" actId="478"/>
          <ac:grpSpMkLst>
            <pc:docMk/>
            <pc:sldMk cId="3097185599" sldId="277"/>
            <ac:grpSpMk id="10" creationId="{53151744-F840-1855-1F07-90F983C81243}"/>
          </ac:grpSpMkLst>
        </pc:grpChg>
        <pc:grpChg chg="del">
          <ac:chgData name="Joe | G&amp;M" userId="89df3676-0907-40c3-8225-36e14a3fbab7" providerId="ADAL" clId="{C5321DCE-AD15-4D19-9237-55E1C46EE9F1}" dt="2023-09-22T20:10:59.715" v="991" actId="478"/>
          <ac:grpSpMkLst>
            <pc:docMk/>
            <pc:sldMk cId="3097185599" sldId="277"/>
            <ac:grpSpMk id="11" creationId="{D03CC7DA-E237-2ED9-B76C-D8801071615D}"/>
          </ac:grpSpMkLst>
        </pc:grpChg>
        <pc:grpChg chg="add mod">
          <ac:chgData name="Joe | G&amp;M" userId="89df3676-0907-40c3-8225-36e14a3fbab7" providerId="ADAL" clId="{C5321DCE-AD15-4D19-9237-55E1C46EE9F1}" dt="2023-09-22T20:27:46.886" v="1186" actId="14100"/>
          <ac:grpSpMkLst>
            <pc:docMk/>
            <pc:sldMk cId="3097185599" sldId="277"/>
            <ac:grpSpMk id="19" creationId="{09C8849D-08E8-17C1-F23F-9AB8B2C6D8EF}"/>
          </ac:grpSpMkLst>
        </pc:grpChg>
        <pc:grpChg chg="add mod">
          <ac:chgData name="Joe | G&amp;M" userId="89df3676-0907-40c3-8225-36e14a3fbab7" providerId="ADAL" clId="{C5321DCE-AD15-4D19-9237-55E1C46EE9F1}" dt="2023-09-22T20:26:20.667" v="1175" actId="164"/>
          <ac:grpSpMkLst>
            <pc:docMk/>
            <pc:sldMk cId="3097185599" sldId="277"/>
            <ac:grpSpMk id="20" creationId="{C91B0204-70C5-BDDD-3FBE-205C4AB342C5}"/>
          </ac:grpSpMkLst>
        </pc:grpChg>
        <pc:grpChg chg="add mod">
          <ac:chgData name="Joe | G&amp;M" userId="89df3676-0907-40c3-8225-36e14a3fbab7" providerId="ADAL" clId="{C5321DCE-AD15-4D19-9237-55E1C46EE9F1}" dt="2023-09-22T20:26:22.584" v="1176" actId="164"/>
          <ac:grpSpMkLst>
            <pc:docMk/>
            <pc:sldMk cId="3097185599" sldId="277"/>
            <ac:grpSpMk id="21" creationId="{72DF1197-6A91-6D45-7D4C-38D0C15484DA}"/>
          </ac:grpSpMkLst>
        </pc:grpChg>
        <pc:grpChg chg="add mod">
          <ac:chgData name="Joe | G&amp;M" userId="89df3676-0907-40c3-8225-36e14a3fbab7" providerId="ADAL" clId="{C5321DCE-AD15-4D19-9237-55E1C46EE9F1}" dt="2023-09-22T20:26:24.804" v="1177" actId="164"/>
          <ac:grpSpMkLst>
            <pc:docMk/>
            <pc:sldMk cId="3097185599" sldId="277"/>
            <ac:grpSpMk id="22" creationId="{E1313096-CE99-51D7-500C-7EC59FDC26F6}"/>
          </ac:grpSpMkLst>
        </pc:grpChg>
        <pc:picChg chg="del">
          <ac:chgData name="Joe | G&amp;M" userId="89df3676-0907-40c3-8225-36e14a3fbab7" providerId="ADAL" clId="{C5321DCE-AD15-4D19-9237-55E1C46EE9F1}" dt="2023-09-22T20:10:56.761" v="988" actId="478"/>
          <ac:picMkLst>
            <pc:docMk/>
            <pc:sldMk cId="3097185599" sldId="277"/>
            <ac:picMk id="3" creationId="{D6351772-28B9-40C0-52DC-CEAA1263CCBE}"/>
          </ac:picMkLst>
        </pc:picChg>
      </pc:sldChg>
      <pc:sldChg chg="addSp delSp modSp add del mod">
        <pc:chgData name="Joe | G&amp;M" userId="89df3676-0907-40c3-8225-36e14a3fbab7" providerId="ADAL" clId="{C5321DCE-AD15-4D19-9237-55E1C46EE9F1}" dt="2023-09-22T19:43:04.506" v="795" actId="47"/>
        <pc:sldMkLst>
          <pc:docMk/>
          <pc:sldMk cId="4293935232" sldId="277"/>
        </pc:sldMkLst>
        <pc:spChg chg="mod">
          <ac:chgData name="Joe | G&amp;M" userId="89df3676-0907-40c3-8225-36e14a3fbab7" providerId="ADAL" clId="{C5321DCE-AD15-4D19-9237-55E1C46EE9F1}" dt="2023-09-22T19:39:19.859" v="785"/>
          <ac:spMkLst>
            <pc:docMk/>
            <pc:sldMk cId="4293935232" sldId="277"/>
            <ac:spMk id="3" creationId="{65CAC870-A3A0-C8E2-6373-59458AFAD500}"/>
          </ac:spMkLst>
        </pc:spChg>
        <pc:spChg chg="mod">
          <ac:chgData name="Joe | G&amp;M" userId="89df3676-0907-40c3-8225-36e14a3fbab7" providerId="ADAL" clId="{C5321DCE-AD15-4D19-9237-55E1C46EE9F1}" dt="2023-09-22T19:39:44.173" v="787" actId="1076"/>
          <ac:spMkLst>
            <pc:docMk/>
            <pc:sldMk cId="4293935232" sldId="277"/>
            <ac:spMk id="4" creationId="{7E46A35E-3DBE-AF6F-DB6B-CD14078D71A3}"/>
          </ac:spMkLst>
        </pc:spChg>
        <pc:spChg chg="mod">
          <ac:chgData name="Joe | G&amp;M" userId="89df3676-0907-40c3-8225-36e14a3fbab7" providerId="ADAL" clId="{C5321DCE-AD15-4D19-9237-55E1C46EE9F1}" dt="2023-09-22T19:39:19.859" v="785"/>
          <ac:spMkLst>
            <pc:docMk/>
            <pc:sldMk cId="4293935232" sldId="277"/>
            <ac:spMk id="5" creationId="{6ED65EBA-A1D8-B6BD-F03B-0005AD86BF3E}"/>
          </ac:spMkLst>
        </pc:spChg>
        <pc:spChg chg="mod">
          <ac:chgData name="Joe | G&amp;M" userId="89df3676-0907-40c3-8225-36e14a3fbab7" providerId="ADAL" clId="{C5321DCE-AD15-4D19-9237-55E1C46EE9F1}" dt="2023-09-22T19:39:19.859" v="785"/>
          <ac:spMkLst>
            <pc:docMk/>
            <pc:sldMk cId="4293935232" sldId="277"/>
            <ac:spMk id="8" creationId="{5D562E09-9D4B-DA56-EBC5-1A86E68121E5}"/>
          </ac:spMkLst>
        </pc:spChg>
        <pc:spChg chg="mod">
          <ac:chgData name="Joe | G&amp;M" userId="89df3676-0907-40c3-8225-36e14a3fbab7" providerId="ADAL" clId="{C5321DCE-AD15-4D19-9237-55E1C46EE9F1}" dt="2023-09-22T19:39:19.859" v="785"/>
          <ac:spMkLst>
            <pc:docMk/>
            <pc:sldMk cId="4293935232" sldId="277"/>
            <ac:spMk id="9" creationId="{4E941F27-522B-4DF0-5058-7B94BF6E89A8}"/>
          </ac:spMkLst>
        </pc:spChg>
        <pc:spChg chg="add del mod">
          <ac:chgData name="Joe | G&amp;M" userId="89df3676-0907-40c3-8225-36e14a3fbab7" providerId="ADAL" clId="{C5321DCE-AD15-4D19-9237-55E1C46EE9F1}" dt="2023-09-22T19:42:44.366" v="792"/>
          <ac:spMkLst>
            <pc:docMk/>
            <pc:sldMk cId="4293935232" sldId="277"/>
            <ac:spMk id="10" creationId="{EDA2F222-E895-A41B-B53F-307E8A8810BB}"/>
          </ac:spMkLst>
        </pc:spChg>
        <pc:grpChg chg="add mod">
          <ac:chgData name="Joe | G&amp;M" userId="89df3676-0907-40c3-8225-36e14a3fbab7" providerId="ADAL" clId="{C5321DCE-AD15-4D19-9237-55E1C46EE9F1}" dt="2023-09-22T19:39:19.859" v="785"/>
          <ac:grpSpMkLst>
            <pc:docMk/>
            <pc:sldMk cId="4293935232" sldId="277"/>
            <ac:grpSpMk id="2" creationId="{6235AAC8-D219-6A77-E30F-AF154688CC25}"/>
          </ac:grpSpMkLst>
        </pc:grpChg>
        <pc:grpChg chg="add mod">
          <ac:chgData name="Joe | G&amp;M" userId="89df3676-0907-40c3-8225-36e14a3fbab7" providerId="ADAL" clId="{C5321DCE-AD15-4D19-9237-55E1C46EE9F1}" dt="2023-09-22T19:39:19.859" v="785"/>
          <ac:grpSpMkLst>
            <pc:docMk/>
            <pc:sldMk cId="4293935232" sldId="277"/>
            <ac:grpSpMk id="7" creationId="{AC62E3A3-315A-88C9-94B5-E5FE7D14CC04}"/>
          </ac:grpSpMkLst>
        </pc:grpChg>
        <pc:picChg chg="add mod">
          <ac:chgData name="Joe | G&amp;M" userId="89df3676-0907-40c3-8225-36e14a3fbab7" providerId="ADAL" clId="{C5321DCE-AD15-4D19-9237-55E1C46EE9F1}" dt="2023-09-22T19:39:19.859" v="785"/>
          <ac:picMkLst>
            <pc:docMk/>
            <pc:sldMk cId="4293935232" sldId="277"/>
            <ac:picMk id="6" creationId="{B952E23B-8AFA-03EC-7AC7-8B732F9F1F72}"/>
          </ac:picMkLst>
        </pc:picChg>
        <pc:picChg chg="add del mod">
          <ac:chgData name="Joe | G&amp;M" userId="89df3676-0907-40c3-8225-36e14a3fbab7" providerId="ADAL" clId="{C5321DCE-AD15-4D19-9237-55E1C46EE9F1}" dt="2023-09-22T19:42:44.366" v="792"/>
          <ac:picMkLst>
            <pc:docMk/>
            <pc:sldMk cId="4293935232" sldId="277"/>
            <ac:picMk id="11" creationId="{4875054E-2BDF-E3C6-979C-892BD3407A9B}"/>
          </ac:picMkLst>
        </pc:picChg>
      </pc:sldChg>
      <pc:sldChg chg="modSp add del mod">
        <pc:chgData name="Joe | G&amp;M" userId="89df3676-0907-40c3-8225-36e14a3fbab7" providerId="ADAL" clId="{C5321DCE-AD15-4D19-9237-55E1C46EE9F1}" dt="2023-09-22T20:45:22.890" v="1374" actId="47"/>
        <pc:sldMkLst>
          <pc:docMk/>
          <pc:sldMk cId="898693609" sldId="278"/>
        </pc:sldMkLst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2" creationId="{0F62C1A6-F533-4F3D-D392-CC32C855CA4D}"/>
          </ac:spMkLst>
        </pc:spChg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4" creationId="{C61F926C-7C1A-5EA0-4B69-AE4AC5C760A7}"/>
          </ac:spMkLst>
        </pc:spChg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5" creationId="{B73002A6-5540-76F1-F978-5F24D02DC8B4}"/>
          </ac:spMkLst>
        </pc:spChg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16" creationId="{C1A4E48D-59F1-8B47-7E53-D5DA6C3B7F82}"/>
          </ac:spMkLst>
        </pc:spChg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17" creationId="{681C3252-1A62-C693-39CB-31E129918055}"/>
          </ac:spMkLst>
        </pc:spChg>
        <pc:spChg chg="mod">
          <ac:chgData name="Joe | G&amp;M" userId="89df3676-0907-40c3-8225-36e14a3fbab7" providerId="ADAL" clId="{C5321DCE-AD15-4D19-9237-55E1C46EE9F1}" dt="2023-09-22T20:40:04.851" v="1324" actId="2085"/>
          <ac:spMkLst>
            <pc:docMk/>
            <pc:sldMk cId="898693609" sldId="278"/>
            <ac:spMk id="18" creationId="{CF67C950-AAE3-C420-80CC-9159D015A16D}"/>
          </ac:spMkLst>
        </pc:spChg>
        <pc:grpChg chg="mod">
          <ac:chgData name="Joe | G&amp;M" userId="89df3676-0907-40c3-8225-36e14a3fbab7" providerId="ADAL" clId="{C5321DCE-AD15-4D19-9237-55E1C46EE9F1}" dt="2023-09-22T20:44:21.959" v="1372" actId="1076"/>
          <ac:grpSpMkLst>
            <pc:docMk/>
            <pc:sldMk cId="898693609" sldId="278"/>
            <ac:grpSpMk id="20" creationId="{C91B0204-70C5-BDDD-3FBE-205C4AB342C5}"/>
          </ac:grpSpMkLst>
        </pc:grpChg>
      </pc:sldChg>
      <pc:sldChg chg="modSp add del mod">
        <pc:chgData name="Joe | G&amp;M" userId="89df3676-0907-40c3-8225-36e14a3fbab7" providerId="ADAL" clId="{C5321DCE-AD15-4D19-9237-55E1C46EE9F1}" dt="2023-09-22T20:26:00.282" v="1173" actId="47"/>
        <pc:sldMkLst>
          <pc:docMk/>
          <pc:sldMk cId="1936266668" sldId="278"/>
        </pc:sldMkLst>
        <pc:spChg chg="mod">
          <ac:chgData name="Joe | G&amp;M" userId="89df3676-0907-40c3-8225-36e14a3fbab7" providerId="ADAL" clId="{C5321DCE-AD15-4D19-9237-55E1C46EE9F1}" dt="2023-09-22T20:25:36.068" v="1172" actId="1076"/>
          <ac:spMkLst>
            <pc:docMk/>
            <pc:sldMk cId="1936266668" sldId="278"/>
            <ac:spMk id="17" creationId="{7495ED57-1833-99DF-440F-B90F3299DE72}"/>
          </ac:spMkLst>
        </pc:spChg>
      </pc:sldChg>
      <pc:sldChg chg="addSp delSp modSp add del mod">
        <pc:chgData name="Joe | G&amp;M" userId="89df3676-0907-40c3-8225-36e14a3fbab7" providerId="ADAL" clId="{C5321DCE-AD15-4D19-9237-55E1C46EE9F1}" dt="2023-09-22T20:45:22.890" v="1374" actId="47"/>
        <pc:sldMkLst>
          <pc:docMk/>
          <pc:sldMk cId="2226263543" sldId="279"/>
        </pc:sldMkLst>
        <pc:spChg chg="mod">
          <ac:chgData name="Joe | G&amp;M" userId="89df3676-0907-40c3-8225-36e14a3fbab7" providerId="ADAL" clId="{C5321DCE-AD15-4D19-9237-55E1C46EE9F1}" dt="2023-09-22T20:40:22.194" v="1325" actId="2085"/>
          <ac:spMkLst>
            <pc:docMk/>
            <pc:sldMk cId="2226263543" sldId="279"/>
            <ac:spMk id="4" creationId="{C61F926C-7C1A-5EA0-4B69-AE4AC5C760A7}"/>
          </ac:spMkLst>
        </pc:spChg>
        <pc:spChg chg="mod">
          <ac:chgData name="Joe | G&amp;M" userId="89df3676-0907-40c3-8225-36e14a3fbab7" providerId="ADAL" clId="{C5321DCE-AD15-4D19-9237-55E1C46EE9F1}" dt="2023-09-22T20:40:22.194" v="1325" actId="2085"/>
          <ac:spMkLst>
            <pc:docMk/>
            <pc:sldMk cId="2226263543" sldId="279"/>
            <ac:spMk id="5" creationId="{B73002A6-5540-76F1-F978-5F24D02DC8B4}"/>
          </ac:spMkLst>
        </pc:spChg>
        <pc:spChg chg="mod topLvl">
          <ac:chgData name="Joe | G&amp;M" userId="89df3676-0907-40c3-8225-36e14a3fbab7" providerId="ADAL" clId="{C5321DCE-AD15-4D19-9237-55E1C46EE9F1}" dt="2023-09-22T20:42:07.769" v="1351" actId="478"/>
          <ac:spMkLst>
            <pc:docMk/>
            <pc:sldMk cId="2226263543" sldId="279"/>
            <ac:spMk id="8" creationId="{FF093369-05A0-A4ED-9A35-9BC89156B1BB}"/>
          </ac:spMkLst>
        </pc:spChg>
        <pc:spChg chg="del mod topLvl">
          <ac:chgData name="Joe | G&amp;M" userId="89df3676-0907-40c3-8225-36e14a3fbab7" providerId="ADAL" clId="{C5321DCE-AD15-4D19-9237-55E1C46EE9F1}" dt="2023-09-22T20:42:07.769" v="1351" actId="478"/>
          <ac:spMkLst>
            <pc:docMk/>
            <pc:sldMk cId="2226263543" sldId="279"/>
            <ac:spMk id="9" creationId="{45747CE5-61B9-8AF6-6F20-1109D7D9F3B1}"/>
          </ac:spMkLst>
        </pc:spChg>
        <pc:spChg chg="mod">
          <ac:chgData name="Joe | G&amp;M" userId="89df3676-0907-40c3-8225-36e14a3fbab7" providerId="ADAL" clId="{C5321DCE-AD15-4D19-9237-55E1C46EE9F1}" dt="2023-09-22T20:40:22.194" v="1325" actId="2085"/>
          <ac:spMkLst>
            <pc:docMk/>
            <pc:sldMk cId="2226263543" sldId="279"/>
            <ac:spMk id="17" creationId="{681C3252-1A62-C693-39CB-31E129918055}"/>
          </ac:spMkLst>
        </pc:spChg>
        <pc:spChg chg="mod">
          <ac:chgData name="Joe | G&amp;M" userId="89df3676-0907-40c3-8225-36e14a3fbab7" providerId="ADAL" clId="{C5321DCE-AD15-4D19-9237-55E1C46EE9F1}" dt="2023-09-22T20:40:22.194" v="1325" actId="2085"/>
          <ac:spMkLst>
            <pc:docMk/>
            <pc:sldMk cId="2226263543" sldId="279"/>
            <ac:spMk id="18" creationId="{CF67C950-AAE3-C420-80CC-9159D015A16D}"/>
          </ac:spMkLst>
        </pc:spChg>
        <pc:grpChg chg="add del mod">
          <ac:chgData name="Joe | G&amp;M" userId="89df3676-0907-40c3-8225-36e14a3fbab7" providerId="ADAL" clId="{C5321DCE-AD15-4D19-9237-55E1C46EE9F1}" dt="2023-09-22T20:42:07.769" v="1351" actId="478"/>
          <ac:grpSpMkLst>
            <pc:docMk/>
            <pc:sldMk cId="2226263543" sldId="279"/>
            <ac:grpSpMk id="3" creationId="{5987F6C0-D536-7AB0-21F4-786BF860F275}"/>
          </ac:grpSpMkLst>
        </pc:grpChg>
        <pc:grpChg chg="mod">
          <ac:chgData name="Joe | G&amp;M" userId="89df3676-0907-40c3-8225-36e14a3fbab7" providerId="ADAL" clId="{C5321DCE-AD15-4D19-9237-55E1C46EE9F1}" dt="2023-09-22T20:29:02.599" v="1191" actId="14100"/>
          <ac:grpSpMkLst>
            <pc:docMk/>
            <pc:sldMk cId="2226263543" sldId="279"/>
            <ac:grpSpMk id="21" creationId="{72DF1197-6A91-6D45-7D4C-38D0C15484DA}"/>
          </ac:grpSpMkLst>
        </pc:grpChg>
      </pc:sldChg>
      <pc:sldChg chg="addSp delSp modSp add del mod">
        <pc:chgData name="Joe | G&amp;M" userId="89df3676-0907-40c3-8225-36e14a3fbab7" providerId="ADAL" clId="{C5321DCE-AD15-4D19-9237-55E1C46EE9F1}" dt="2023-09-22T20:45:22.890" v="1374" actId="47"/>
        <pc:sldMkLst>
          <pc:docMk/>
          <pc:sldMk cId="3423887845" sldId="280"/>
        </pc:sldMkLst>
        <pc:spChg chg="add del mod">
          <ac:chgData name="Joe | G&amp;M" userId="89df3676-0907-40c3-8225-36e14a3fbab7" providerId="ADAL" clId="{C5321DCE-AD15-4D19-9237-55E1C46EE9F1}" dt="2023-09-22T20:40:55.870" v="1329"/>
          <ac:spMkLst>
            <pc:docMk/>
            <pc:sldMk cId="3423887845" sldId="280"/>
            <ac:spMk id="3" creationId="{3598923F-682E-BF98-B54F-318B6BC5CFA7}"/>
          </ac:spMkLst>
        </pc:spChg>
        <pc:spChg chg="add del mod topLvl">
          <ac:chgData name="Joe | G&amp;M" userId="89df3676-0907-40c3-8225-36e14a3fbab7" providerId="ADAL" clId="{C5321DCE-AD15-4D19-9237-55E1C46EE9F1}" dt="2023-09-22T20:41:39.708" v="1338" actId="478"/>
          <ac:spMkLst>
            <pc:docMk/>
            <pc:sldMk cId="3423887845" sldId="280"/>
            <ac:spMk id="5" creationId="{B73002A6-5540-76F1-F978-5F24D02DC8B4}"/>
          </ac:spMkLst>
        </pc:spChg>
        <pc:spChg chg="add del mod">
          <ac:chgData name="Joe | G&amp;M" userId="89df3676-0907-40c3-8225-36e14a3fbab7" providerId="ADAL" clId="{C5321DCE-AD15-4D19-9237-55E1C46EE9F1}" dt="2023-09-22T20:41:45.320" v="1340" actId="478"/>
          <ac:spMkLst>
            <pc:docMk/>
            <pc:sldMk cId="3423887845" sldId="280"/>
            <ac:spMk id="8" creationId="{AF8C7544-F083-79E4-AB7D-E6685E2E7F10}"/>
          </ac:spMkLst>
        </pc:spChg>
        <pc:spChg chg="mod">
          <ac:chgData name="Joe | G&amp;M" userId="89df3676-0907-40c3-8225-36e14a3fbab7" providerId="ADAL" clId="{C5321DCE-AD15-4D19-9237-55E1C46EE9F1}" dt="2023-09-22T20:41:49.734" v="1341"/>
          <ac:spMkLst>
            <pc:docMk/>
            <pc:sldMk cId="3423887845" sldId="280"/>
            <ac:spMk id="10" creationId="{4FA2110E-92FD-FF97-EDCE-4039739D5ADD}"/>
          </ac:spMkLst>
        </pc:spChg>
        <pc:spChg chg="mod">
          <ac:chgData name="Joe | G&amp;M" userId="89df3676-0907-40c3-8225-36e14a3fbab7" providerId="ADAL" clId="{C5321DCE-AD15-4D19-9237-55E1C46EE9F1}" dt="2023-09-22T20:42:00.389" v="1350" actId="20577"/>
          <ac:spMkLst>
            <pc:docMk/>
            <pc:sldMk cId="3423887845" sldId="280"/>
            <ac:spMk id="11" creationId="{8B988595-FFCF-CD0F-96BA-ED22185AAF5D}"/>
          </ac:spMkLst>
        </pc:spChg>
        <pc:spChg chg="mod topLvl">
          <ac:chgData name="Joe | G&amp;M" userId="89df3676-0907-40c3-8225-36e14a3fbab7" providerId="ADAL" clId="{C5321DCE-AD15-4D19-9237-55E1C46EE9F1}" dt="2023-09-22T20:41:39.708" v="1338" actId="478"/>
          <ac:spMkLst>
            <pc:docMk/>
            <pc:sldMk cId="3423887845" sldId="280"/>
            <ac:spMk id="17" creationId="{681C3252-1A62-C693-39CB-31E129918055}"/>
          </ac:spMkLst>
        </pc:spChg>
        <pc:grpChg chg="add mod">
          <ac:chgData name="Joe | G&amp;M" userId="89df3676-0907-40c3-8225-36e14a3fbab7" providerId="ADAL" clId="{C5321DCE-AD15-4D19-9237-55E1C46EE9F1}" dt="2023-09-22T20:41:52.381" v="1342" actId="1076"/>
          <ac:grpSpMkLst>
            <pc:docMk/>
            <pc:sldMk cId="3423887845" sldId="280"/>
            <ac:grpSpMk id="9" creationId="{B60D4B1A-DB99-7810-399B-D823D939EF08}"/>
          </ac:grpSpMkLst>
        </pc:grpChg>
        <pc:grpChg chg="add del mod ord">
          <ac:chgData name="Joe | G&amp;M" userId="89df3676-0907-40c3-8225-36e14a3fbab7" providerId="ADAL" clId="{C5321DCE-AD15-4D19-9237-55E1C46EE9F1}" dt="2023-09-22T20:41:39.708" v="1338" actId="478"/>
          <ac:grpSpMkLst>
            <pc:docMk/>
            <pc:sldMk cId="3423887845" sldId="280"/>
            <ac:grpSpMk id="22" creationId="{E1313096-CE99-51D7-500C-7EC59FDC26F6}"/>
          </ac:grpSpMkLst>
        </pc:grpChg>
      </pc:sldChg>
      <pc:sldChg chg="addSp delSp modSp add del mod">
        <pc:chgData name="Joe | G&amp;M" userId="89df3676-0907-40c3-8225-36e14a3fbab7" providerId="ADAL" clId="{C5321DCE-AD15-4D19-9237-55E1C46EE9F1}" dt="2023-09-22T20:37:21.901" v="1290" actId="47"/>
        <pc:sldMkLst>
          <pc:docMk/>
          <pc:sldMk cId="3363422049" sldId="281"/>
        </pc:sldMkLst>
        <pc:spChg chg="topLvl">
          <ac:chgData name="Joe | G&amp;M" userId="89df3676-0907-40c3-8225-36e14a3fbab7" providerId="ADAL" clId="{C5321DCE-AD15-4D19-9237-55E1C46EE9F1}" dt="2023-09-22T20:36:26.063" v="1272" actId="478"/>
          <ac:spMkLst>
            <pc:docMk/>
            <pc:sldMk cId="3363422049" sldId="281"/>
            <ac:spMk id="2" creationId="{0F62C1A6-F533-4F3D-D392-CC32C855CA4D}"/>
          </ac:spMkLst>
        </pc:spChg>
        <pc:spChg chg="topLvl">
          <ac:chgData name="Joe | G&amp;M" userId="89df3676-0907-40c3-8225-36e14a3fbab7" providerId="ADAL" clId="{C5321DCE-AD15-4D19-9237-55E1C46EE9F1}" dt="2023-09-22T20:36:28.382" v="1273" actId="478"/>
          <ac:spMkLst>
            <pc:docMk/>
            <pc:sldMk cId="3363422049" sldId="281"/>
            <ac:spMk id="4" creationId="{C61F926C-7C1A-5EA0-4B69-AE4AC5C760A7}"/>
          </ac:spMkLst>
        </pc:spChg>
        <pc:spChg chg="add del topLvl">
          <ac:chgData name="Joe | G&amp;M" userId="89df3676-0907-40c3-8225-36e14a3fbab7" providerId="ADAL" clId="{C5321DCE-AD15-4D19-9237-55E1C46EE9F1}" dt="2023-09-22T20:36:32.853" v="1276" actId="478"/>
          <ac:spMkLst>
            <pc:docMk/>
            <pc:sldMk cId="3363422049" sldId="281"/>
            <ac:spMk id="5" creationId="{B73002A6-5540-76F1-F978-5F24D02DC8B4}"/>
          </ac:spMkLst>
        </pc:spChg>
        <pc:spChg chg="mod topLvl">
          <ac:chgData name="Joe | G&amp;M" userId="89df3676-0907-40c3-8225-36e14a3fbab7" providerId="ADAL" clId="{C5321DCE-AD15-4D19-9237-55E1C46EE9F1}" dt="2023-09-22T20:36:41.436" v="1282" actId="478"/>
          <ac:spMkLst>
            <pc:docMk/>
            <pc:sldMk cId="3363422049" sldId="281"/>
            <ac:spMk id="6" creationId="{C9C80C3F-A16C-3F71-66D3-91C33000E877}"/>
          </ac:spMkLst>
        </pc:spChg>
        <pc:spChg chg="add del mod topLvl">
          <ac:chgData name="Joe | G&amp;M" userId="89df3676-0907-40c3-8225-36e14a3fbab7" providerId="ADAL" clId="{C5321DCE-AD15-4D19-9237-55E1C46EE9F1}" dt="2023-09-22T20:36:43.815" v="1284" actId="6549"/>
          <ac:spMkLst>
            <pc:docMk/>
            <pc:sldMk cId="3363422049" sldId="281"/>
            <ac:spMk id="7" creationId="{A0083C67-D555-D5B8-9A83-77BD9D0500D3}"/>
          </ac:spMkLst>
        </pc:spChg>
        <pc:spChg chg="ord">
          <ac:chgData name="Joe | G&amp;M" userId="89df3676-0907-40c3-8225-36e14a3fbab7" providerId="ADAL" clId="{C5321DCE-AD15-4D19-9237-55E1C46EE9F1}" dt="2023-09-22T20:31:34.167" v="1214" actId="167"/>
          <ac:spMkLst>
            <pc:docMk/>
            <pc:sldMk cId="3363422049" sldId="281"/>
            <ac:spMk id="14" creationId="{B5281FCD-E422-EEBE-1B59-F6A4EFA220A3}"/>
          </ac:spMkLst>
        </pc:spChg>
        <pc:spChg chg="add del topLvl">
          <ac:chgData name="Joe | G&amp;M" userId="89df3676-0907-40c3-8225-36e14a3fbab7" providerId="ADAL" clId="{C5321DCE-AD15-4D19-9237-55E1C46EE9F1}" dt="2023-09-22T20:36:41.134" v="1281" actId="478"/>
          <ac:spMkLst>
            <pc:docMk/>
            <pc:sldMk cId="3363422049" sldId="281"/>
            <ac:spMk id="16" creationId="{C1A4E48D-59F1-8B47-7E53-D5DA6C3B7F82}"/>
          </ac:spMkLst>
        </pc:spChg>
        <pc:spChg chg="add del topLvl">
          <ac:chgData name="Joe | G&amp;M" userId="89df3676-0907-40c3-8225-36e14a3fbab7" providerId="ADAL" clId="{C5321DCE-AD15-4D19-9237-55E1C46EE9F1}" dt="2023-09-22T20:36:40.150" v="1279" actId="478"/>
          <ac:spMkLst>
            <pc:docMk/>
            <pc:sldMk cId="3363422049" sldId="281"/>
            <ac:spMk id="17" creationId="{681C3252-1A62-C693-39CB-31E129918055}"/>
          </ac:spMkLst>
        </pc:spChg>
        <pc:spChg chg="add del topLvl">
          <ac:chgData name="Joe | G&amp;M" userId="89df3676-0907-40c3-8225-36e14a3fbab7" providerId="ADAL" clId="{C5321DCE-AD15-4D19-9237-55E1C46EE9F1}" dt="2023-09-22T20:36:40.882" v="1280" actId="478"/>
          <ac:spMkLst>
            <pc:docMk/>
            <pc:sldMk cId="3363422049" sldId="281"/>
            <ac:spMk id="18" creationId="{CF67C950-AAE3-C420-80CC-9159D015A16D}"/>
          </ac:spMkLst>
        </pc:spChg>
        <pc:grpChg chg="add del mod">
          <ac:chgData name="Joe | G&amp;M" userId="89df3676-0907-40c3-8225-36e14a3fbab7" providerId="ADAL" clId="{C5321DCE-AD15-4D19-9237-55E1C46EE9F1}" dt="2023-09-22T20:36:41.436" v="1282" actId="478"/>
          <ac:grpSpMkLst>
            <pc:docMk/>
            <pc:sldMk cId="3363422049" sldId="281"/>
            <ac:grpSpMk id="19" creationId="{09C8849D-08E8-17C1-F23F-9AB8B2C6D8EF}"/>
          </ac:grpSpMkLst>
        </pc:grpChg>
        <pc:grpChg chg="add del">
          <ac:chgData name="Joe | G&amp;M" userId="89df3676-0907-40c3-8225-36e14a3fbab7" providerId="ADAL" clId="{C5321DCE-AD15-4D19-9237-55E1C46EE9F1}" dt="2023-09-22T20:36:41.134" v="1281" actId="478"/>
          <ac:grpSpMkLst>
            <pc:docMk/>
            <pc:sldMk cId="3363422049" sldId="281"/>
            <ac:grpSpMk id="20" creationId="{C91B0204-70C5-BDDD-3FBE-205C4AB342C5}"/>
          </ac:grpSpMkLst>
        </pc:grpChg>
        <pc:grpChg chg="add del">
          <ac:chgData name="Joe | G&amp;M" userId="89df3676-0907-40c3-8225-36e14a3fbab7" providerId="ADAL" clId="{C5321DCE-AD15-4D19-9237-55E1C46EE9F1}" dt="2023-09-22T20:36:40.882" v="1280" actId="478"/>
          <ac:grpSpMkLst>
            <pc:docMk/>
            <pc:sldMk cId="3363422049" sldId="281"/>
            <ac:grpSpMk id="21" creationId="{72DF1197-6A91-6D45-7D4C-38D0C15484DA}"/>
          </ac:grpSpMkLst>
        </pc:grpChg>
        <pc:grpChg chg="add del">
          <ac:chgData name="Joe | G&amp;M" userId="89df3676-0907-40c3-8225-36e14a3fbab7" providerId="ADAL" clId="{C5321DCE-AD15-4D19-9237-55E1C46EE9F1}" dt="2023-09-22T20:36:40.150" v="1279" actId="478"/>
          <ac:grpSpMkLst>
            <pc:docMk/>
            <pc:sldMk cId="3363422049" sldId="281"/>
            <ac:grpSpMk id="22" creationId="{E1313096-CE99-51D7-500C-7EC59FDC26F6}"/>
          </ac:grpSpMkLst>
        </pc:grpChg>
        <pc:picChg chg="add mod ord">
          <ac:chgData name="Joe | G&amp;M" userId="89df3676-0907-40c3-8225-36e14a3fbab7" providerId="ADAL" clId="{C5321DCE-AD15-4D19-9237-55E1C46EE9F1}" dt="2023-09-22T20:31:30.687" v="1213" actId="167"/>
          <ac:picMkLst>
            <pc:docMk/>
            <pc:sldMk cId="3363422049" sldId="281"/>
            <ac:picMk id="3" creationId="{B85418E7-8C98-1E1B-6E4F-3623733A957E}"/>
          </ac:picMkLst>
        </pc:picChg>
      </pc:sldChg>
      <pc:sldChg chg="add del">
        <pc:chgData name="Joe | G&amp;M" userId="89df3676-0907-40c3-8225-36e14a3fbab7" providerId="ADAL" clId="{C5321DCE-AD15-4D19-9237-55E1C46EE9F1}" dt="2023-09-22T20:36:39.795" v="1278"/>
        <pc:sldMkLst>
          <pc:docMk/>
          <pc:sldMk cId="95259409" sldId="282"/>
        </pc:sldMkLst>
      </pc:sldChg>
      <pc:sldChg chg="delSp modSp add del mod modAnim">
        <pc:chgData name="Joe | G&amp;M" userId="89df3676-0907-40c3-8225-36e14a3fbab7" providerId="ADAL" clId="{C5321DCE-AD15-4D19-9237-55E1C46EE9F1}" dt="2023-09-22T20:45:53.632" v="1382" actId="47"/>
        <pc:sldMkLst>
          <pc:docMk/>
          <pc:sldMk cId="196302483" sldId="282"/>
        </pc:sldMkLst>
        <pc:spChg chg="mod topLvl">
          <ac:chgData name="Joe | G&amp;M" userId="89df3676-0907-40c3-8225-36e14a3fbab7" providerId="ADAL" clId="{C5321DCE-AD15-4D19-9237-55E1C46EE9F1}" dt="2023-09-22T20:44:37.692" v="1373" actId="165"/>
          <ac:spMkLst>
            <pc:docMk/>
            <pc:sldMk cId="196302483" sldId="282"/>
            <ac:spMk id="2" creationId="{0F62C1A6-F533-4F3D-D392-CC32C855CA4D}"/>
          </ac:spMkLst>
        </pc:spChg>
        <pc:spChg chg="mod topLvl">
          <ac:chgData name="Joe | G&amp;M" userId="89df3676-0907-40c3-8225-36e14a3fbab7" providerId="ADAL" clId="{C5321DCE-AD15-4D19-9237-55E1C46EE9F1}" dt="2023-09-22T20:44:37.692" v="1373" actId="165"/>
          <ac:spMkLst>
            <pc:docMk/>
            <pc:sldMk cId="196302483" sldId="282"/>
            <ac:spMk id="4" creationId="{C61F926C-7C1A-5EA0-4B69-AE4AC5C760A7}"/>
          </ac:spMkLst>
        </pc:spChg>
        <pc:spChg chg="mod topLvl">
          <ac:chgData name="Joe | G&amp;M" userId="89df3676-0907-40c3-8225-36e14a3fbab7" providerId="ADAL" clId="{C5321DCE-AD15-4D19-9237-55E1C46EE9F1}" dt="2023-09-22T20:44:37.692" v="1373" actId="165"/>
          <ac:spMkLst>
            <pc:docMk/>
            <pc:sldMk cId="196302483" sldId="282"/>
            <ac:spMk id="5" creationId="{B73002A6-5540-76F1-F978-5F24D02DC8B4}"/>
          </ac:spMkLst>
        </pc:spChg>
        <pc:spChg chg="mod topLvl">
          <ac:chgData name="Joe | G&amp;M" userId="89df3676-0907-40c3-8225-36e14a3fbab7" providerId="ADAL" clId="{C5321DCE-AD15-4D19-9237-55E1C46EE9F1}" dt="2023-09-22T20:44:37.692" v="1373" actId="165"/>
          <ac:spMkLst>
            <pc:docMk/>
            <pc:sldMk cId="196302483" sldId="282"/>
            <ac:spMk id="6" creationId="{C9C80C3F-A16C-3F71-66D3-91C33000E877}"/>
          </ac:spMkLst>
        </pc:spChg>
        <pc:spChg chg="del mod topLvl">
          <ac:chgData name="Joe | G&amp;M" userId="89df3676-0907-40c3-8225-36e14a3fbab7" providerId="ADAL" clId="{C5321DCE-AD15-4D19-9237-55E1C46EE9F1}" dt="2023-09-22T20:45:39.655" v="1378" actId="478"/>
          <ac:spMkLst>
            <pc:docMk/>
            <pc:sldMk cId="196302483" sldId="282"/>
            <ac:spMk id="7" creationId="{A0083C67-D555-D5B8-9A83-77BD9D0500D3}"/>
          </ac:spMkLst>
        </pc:spChg>
        <pc:spChg chg="del mod topLvl">
          <ac:chgData name="Joe | G&amp;M" userId="89df3676-0907-40c3-8225-36e14a3fbab7" providerId="ADAL" clId="{C5321DCE-AD15-4D19-9237-55E1C46EE9F1}" dt="2023-09-22T20:45:41.338" v="1379" actId="478"/>
          <ac:spMkLst>
            <pc:docMk/>
            <pc:sldMk cId="196302483" sldId="282"/>
            <ac:spMk id="16" creationId="{C1A4E48D-59F1-8B47-7E53-D5DA6C3B7F82}"/>
          </ac:spMkLst>
        </pc:spChg>
        <pc:spChg chg="mod topLvl">
          <ac:chgData name="Joe | G&amp;M" userId="89df3676-0907-40c3-8225-36e14a3fbab7" providerId="ADAL" clId="{C5321DCE-AD15-4D19-9237-55E1C46EE9F1}" dt="2023-09-22T20:44:37.692" v="1373" actId="165"/>
          <ac:spMkLst>
            <pc:docMk/>
            <pc:sldMk cId="196302483" sldId="282"/>
            <ac:spMk id="17" creationId="{681C3252-1A62-C693-39CB-31E129918055}"/>
          </ac:spMkLst>
        </pc:spChg>
        <pc:spChg chg="del mod topLvl">
          <ac:chgData name="Joe | G&amp;M" userId="89df3676-0907-40c3-8225-36e14a3fbab7" providerId="ADAL" clId="{C5321DCE-AD15-4D19-9237-55E1C46EE9F1}" dt="2023-09-22T20:45:42.585" v="1380" actId="478"/>
          <ac:spMkLst>
            <pc:docMk/>
            <pc:sldMk cId="196302483" sldId="282"/>
            <ac:spMk id="18" creationId="{CF67C950-AAE3-C420-80CC-9159D015A16D}"/>
          </ac:spMkLst>
        </pc:spChg>
        <pc:grpChg chg="del">
          <ac:chgData name="Joe | G&amp;M" userId="89df3676-0907-40c3-8225-36e14a3fbab7" providerId="ADAL" clId="{C5321DCE-AD15-4D19-9237-55E1C46EE9F1}" dt="2023-09-22T20:44:37.692" v="1373" actId="165"/>
          <ac:grpSpMkLst>
            <pc:docMk/>
            <pc:sldMk cId="196302483" sldId="282"/>
            <ac:grpSpMk id="19" creationId="{09C8849D-08E8-17C1-F23F-9AB8B2C6D8EF}"/>
          </ac:grpSpMkLst>
        </pc:grpChg>
        <pc:grpChg chg="del">
          <ac:chgData name="Joe | G&amp;M" userId="89df3676-0907-40c3-8225-36e14a3fbab7" providerId="ADAL" clId="{C5321DCE-AD15-4D19-9237-55E1C46EE9F1}" dt="2023-09-22T20:44:37.692" v="1373" actId="165"/>
          <ac:grpSpMkLst>
            <pc:docMk/>
            <pc:sldMk cId="196302483" sldId="282"/>
            <ac:grpSpMk id="20" creationId="{C91B0204-70C5-BDDD-3FBE-205C4AB342C5}"/>
          </ac:grpSpMkLst>
        </pc:grpChg>
        <pc:grpChg chg="del">
          <ac:chgData name="Joe | G&amp;M" userId="89df3676-0907-40c3-8225-36e14a3fbab7" providerId="ADAL" clId="{C5321DCE-AD15-4D19-9237-55E1C46EE9F1}" dt="2023-09-22T20:44:37.692" v="1373" actId="165"/>
          <ac:grpSpMkLst>
            <pc:docMk/>
            <pc:sldMk cId="196302483" sldId="282"/>
            <ac:grpSpMk id="21" creationId="{72DF1197-6A91-6D45-7D4C-38D0C15484DA}"/>
          </ac:grpSpMkLst>
        </pc:grpChg>
        <pc:grpChg chg="del">
          <ac:chgData name="Joe | G&amp;M" userId="89df3676-0907-40c3-8225-36e14a3fbab7" providerId="ADAL" clId="{C5321DCE-AD15-4D19-9237-55E1C46EE9F1}" dt="2023-09-22T20:44:37.692" v="1373" actId="165"/>
          <ac:grpSpMkLst>
            <pc:docMk/>
            <pc:sldMk cId="196302483" sldId="282"/>
            <ac:grpSpMk id="22" creationId="{E1313096-CE99-51D7-500C-7EC59FDC26F6}"/>
          </ac:grpSpMkLst>
        </pc:grpChg>
        <pc:picChg chg="mod">
          <ac:chgData name="Joe | G&amp;M" userId="89df3676-0907-40c3-8225-36e14a3fbab7" providerId="ADAL" clId="{C5321DCE-AD15-4D19-9237-55E1C46EE9F1}" dt="2023-09-22T20:44:13.246" v="1370" actId="1076"/>
          <ac:picMkLst>
            <pc:docMk/>
            <pc:sldMk cId="196302483" sldId="282"/>
            <ac:picMk id="3" creationId="{B85418E7-8C98-1E1B-6E4F-3623733A957E}"/>
          </ac:picMkLst>
        </pc:picChg>
      </pc:sldChg>
      <pc:sldChg chg="add del">
        <pc:chgData name="Joe | G&amp;M" userId="89df3676-0907-40c3-8225-36e14a3fbab7" providerId="ADAL" clId="{C5321DCE-AD15-4D19-9237-55E1C46EE9F1}" dt="2023-09-22T20:46:35.358" v="1387" actId="47"/>
        <pc:sldMkLst>
          <pc:docMk/>
          <pc:sldMk cId="477022680" sldId="283"/>
        </pc:sldMkLst>
      </pc:sldChg>
      <pc:sldChg chg="addSp delSp modSp add del mod">
        <pc:chgData name="Joe | G&amp;M" userId="89df3676-0907-40c3-8225-36e14a3fbab7" providerId="ADAL" clId="{C5321DCE-AD15-4D19-9237-55E1C46EE9F1}" dt="2023-09-22T20:45:23.641" v="1375" actId="47"/>
        <pc:sldMkLst>
          <pc:docMk/>
          <pc:sldMk cId="1451616409" sldId="283"/>
        </pc:sldMkLst>
        <pc:grpChg chg="add del mod">
          <ac:chgData name="Joe | G&amp;M" userId="89df3676-0907-40c3-8225-36e14a3fbab7" providerId="ADAL" clId="{C5321DCE-AD15-4D19-9237-55E1C46EE9F1}" dt="2023-09-22T20:43:35.093" v="1364" actId="1076"/>
          <ac:grpSpMkLst>
            <pc:docMk/>
            <pc:sldMk cId="1451616409" sldId="283"/>
            <ac:grpSpMk id="9" creationId="{B60D4B1A-DB99-7810-399B-D823D939EF08}"/>
          </ac:grpSpMkLst>
        </pc:grpChg>
        <pc:grpChg chg="del">
          <ac:chgData name="Joe | G&amp;M" userId="89df3676-0907-40c3-8225-36e14a3fbab7" providerId="ADAL" clId="{C5321DCE-AD15-4D19-9237-55E1C46EE9F1}" dt="2023-09-22T20:43:21.945" v="1358" actId="478"/>
          <ac:grpSpMkLst>
            <pc:docMk/>
            <pc:sldMk cId="1451616409" sldId="283"/>
            <ac:grpSpMk id="19" creationId="{09C8849D-08E8-17C1-F23F-9AB8B2C6D8EF}"/>
          </ac:grpSpMkLst>
        </pc:grpChg>
        <pc:grpChg chg="del">
          <ac:chgData name="Joe | G&amp;M" userId="89df3676-0907-40c3-8225-36e14a3fbab7" providerId="ADAL" clId="{C5321DCE-AD15-4D19-9237-55E1C46EE9F1}" dt="2023-09-22T20:43:21.623" v="1357" actId="478"/>
          <ac:grpSpMkLst>
            <pc:docMk/>
            <pc:sldMk cId="1451616409" sldId="283"/>
            <ac:grpSpMk id="20" creationId="{C91B0204-70C5-BDDD-3FBE-205C4AB342C5}"/>
          </ac:grpSpMkLst>
        </pc:grpChg>
        <pc:grpChg chg="del">
          <ac:chgData name="Joe | G&amp;M" userId="89df3676-0907-40c3-8225-36e14a3fbab7" providerId="ADAL" clId="{C5321DCE-AD15-4D19-9237-55E1C46EE9F1}" dt="2023-09-22T20:43:21.250" v="1356" actId="478"/>
          <ac:grpSpMkLst>
            <pc:docMk/>
            <pc:sldMk cId="1451616409" sldId="283"/>
            <ac:grpSpMk id="21" creationId="{72DF1197-6A91-6D45-7D4C-38D0C15484DA}"/>
          </ac:grpSpMkLst>
        </pc:grpChg>
        <pc:grpChg chg="del">
          <ac:chgData name="Joe | G&amp;M" userId="89df3676-0907-40c3-8225-36e14a3fbab7" providerId="ADAL" clId="{C5321DCE-AD15-4D19-9237-55E1C46EE9F1}" dt="2023-09-22T20:43:20.858" v="1355" actId="478"/>
          <ac:grpSpMkLst>
            <pc:docMk/>
            <pc:sldMk cId="1451616409" sldId="283"/>
            <ac:grpSpMk id="22" creationId="{E1313096-CE99-51D7-500C-7EC59FDC26F6}"/>
          </ac:grpSpMkLst>
        </pc:grpChg>
      </pc:sldChg>
      <pc:sldChg chg="add del">
        <pc:chgData name="Joe | G&amp;M" userId="89df3676-0907-40c3-8225-36e14a3fbab7" providerId="ADAL" clId="{C5321DCE-AD15-4D19-9237-55E1C46EE9F1}" dt="2023-09-22T20:46:01.266" v="1383" actId="47"/>
        <pc:sldMkLst>
          <pc:docMk/>
          <pc:sldMk cId="1314056347" sldId="284"/>
        </pc:sldMkLst>
      </pc:sldChg>
      <pc:sldChg chg="addSp delSp modSp add mod">
        <pc:chgData name="Joe | G&amp;M" userId="89df3676-0907-40c3-8225-36e14a3fbab7" providerId="ADAL" clId="{C5321DCE-AD15-4D19-9237-55E1C46EE9F1}" dt="2023-09-22T20:55:26.614" v="1448" actId="207"/>
        <pc:sldMkLst>
          <pc:docMk/>
          <pc:sldMk cId="2880351901" sldId="284"/>
        </pc:sldMkLst>
        <pc:spChg chg="add mod">
          <ac:chgData name="Joe | G&amp;M" userId="89df3676-0907-40c3-8225-36e14a3fbab7" providerId="ADAL" clId="{C5321DCE-AD15-4D19-9237-55E1C46EE9F1}" dt="2023-09-22T20:55:08.592" v="1445" actId="207"/>
          <ac:spMkLst>
            <pc:docMk/>
            <pc:sldMk cId="2880351901" sldId="284"/>
            <ac:spMk id="2" creationId="{319599C0-A254-1034-A011-7DF6EE63C470}"/>
          </ac:spMkLst>
        </pc:spChg>
        <pc:spChg chg="add mod">
          <ac:chgData name="Joe | G&amp;M" userId="89df3676-0907-40c3-8225-36e14a3fbab7" providerId="ADAL" clId="{C5321DCE-AD15-4D19-9237-55E1C46EE9F1}" dt="2023-09-22T20:54:50.459" v="1443" actId="207"/>
          <ac:spMkLst>
            <pc:docMk/>
            <pc:sldMk cId="2880351901" sldId="284"/>
            <ac:spMk id="4" creationId="{E69424C3-A00F-6FD0-C86B-DEAD37039EAA}"/>
          </ac:spMkLst>
        </pc:spChg>
        <pc:spChg chg="add mod">
          <ac:chgData name="Joe | G&amp;M" userId="89df3676-0907-40c3-8225-36e14a3fbab7" providerId="ADAL" clId="{C5321DCE-AD15-4D19-9237-55E1C46EE9F1}" dt="2023-09-22T20:55:14.097" v="1446" actId="207"/>
          <ac:spMkLst>
            <pc:docMk/>
            <pc:sldMk cId="2880351901" sldId="284"/>
            <ac:spMk id="5" creationId="{F0A881EB-890B-2F5B-B145-7C89B305E31A}"/>
          </ac:spMkLst>
        </pc:spChg>
        <pc:spChg chg="add mod">
          <ac:chgData name="Joe | G&amp;M" userId="89df3676-0907-40c3-8225-36e14a3fbab7" providerId="ADAL" clId="{C5321DCE-AD15-4D19-9237-55E1C46EE9F1}" dt="2023-09-22T20:54:46.381" v="1442" actId="207"/>
          <ac:spMkLst>
            <pc:docMk/>
            <pc:sldMk cId="2880351901" sldId="284"/>
            <ac:spMk id="6" creationId="{A61E6585-2A3A-8FE5-C47E-9F4E28E8CDD2}"/>
          </ac:spMkLst>
        </pc:spChg>
        <pc:spChg chg="add mod">
          <ac:chgData name="Joe | G&amp;M" userId="89df3676-0907-40c3-8225-36e14a3fbab7" providerId="ADAL" clId="{C5321DCE-AD15-4D19-9237-55E1C46EE9F1}" dt="2023-09-22T20:55:26.614" v="1448" actId="207"/>
          <ac:spMkLst>
            <pc:docMk/>
            <pc:sldMk cId="2880351901" sldId="284"/>
            <ac:spMk id="7" creationId="{B15BE8DA-46DA-8E36-71C9-32B274DFC2C6}"/>
          </ac:spMkLst>
        </pc:spChg>
        <pc:spChg chg="add mod">
          <ac:chgData name="Joe | G&amp;M" userId="89df3676-0907-40c3-8225-36e14a3fbab7" providerId="ADAL" clId="{C5321DCE-AD15-4D19-9237-55E1C46EE9F1}" dt="2023-09-22T20:54:36.896" v="1440" actId="207"/>
          <ac:spMkLst>
            <pc:docMk/>
            <pc:sldMk cId="2880351901" sldId="284"/>
            <ac:spMk id="8" creationId="{B868F417-22FA-EB30-50E6-A912361139B8}"/>
          </ac:spMkLst>
        </pc:spChg>
        <pc:spChg chg="add mod">
          <ac:chgData name="Joe | G&amp;M" userId="89df3676-0907-40c3-8225-36e14a3fbab7" providerId="ADAL" clId="{C5321DCE-AD15-4D19-9237-55E1C46EE9F1}" dt="2023-09-22T20:55:23.320" v="1447" actId="207"/>
          <ac:spMkLst>
            <pc:docMk/>
            <pc:sldMk cId="2880351901" sldId="284"/>
            <ac:spMk id="9" creationId="{F857091E-8EA9-F606-1AAF-F8D988036D75}"/>
          </ac:spMkLst>
        </pc:spChg>
        <pc:spChg chg="add mod">
          <ac:chgData name="Joe | G&amp;M" userId="89df3676-0907-40c3-8225-36e14a3fbab7" providerId="ADAL" clId="{C5321DCE-AD15-4D19-9237-55E1C46EE9F1}" dt="2023-09-22T20:54:40.842" v="1441" actId="207"/>
          <ac:spMkLst>
            <pc:docMk/>
            <pc:sldMk cId="2880351901" sldId="284"/>
            <ac:spMk id="10" creationId="{91A86AEB-23AC-5A15-BF91-3C32B700B083}"/>
          </ac:spMkLst>
        </pc:spChg>
        <pc:spChg chg="del">
          <ac:chgData name="Joe | G&amp;M" userId="89df3676-0907-40c3-8225-36e14a3fbab7" providerId="ADAL" clId="{C5321DCE-AD15-4D19-9237-55E1C46EE9F1}" dt="2023-09-22T20:46:31.751" v="1386" actId="478"/>
          <ac:spMkLst>
            <pc:docMk/>
            <pc:sldMk cId="2880351901" sldId="284"/>
            <ac:spMk id="17" creationId="{7495ED57-1833-99DF-440F-B90F3299DE72}"/>
          </ac:spMkLst>
        </pc:spChg>
      </pc:sldChg>
      <pc:sldChg chg="modSp add del mod">
        <pc:chgData name="Joe | G&amp;M" userId="89df3676-0907-40c3-8225-36e14a3fbab7" providerId="ADAL" clId="{C5321DCE-AD15-4D19-9237-55E1C46EE9F1}" dt="2023-09-22T20:55:45.559" v="1450" actId="47"/>
        <pc:sldMkLst>
          <pc:docMk/>
          <pc:sldMk cId="3674705946" sldId="285"/>
        </pc:sldMkLst>
        <pc:spChg chg="mod">
          <ac:chgData name="Joe | G&amp;M" userId="89df3676-0907-40c3-8225-36e14a3fbab7" providerId="ADAL" clId="{C5321DCE-AD15-4D19-9237-55E1C46EE9F1}" dt="2023-09-22T20:46:48.383" v="1389" actId="14100"/>
          <ac:spMkLst>
            <pc:docMk/>
            <pc:sldMk cId="3674705946" sldId="285"/>
            <ac:spMk id="2" creationId="{319599C0-A254-1034-A011-7DF6EE63C470}"/>
          </ac:spMkLst>
        </pc:spChg>
        <pc:spChg chg="mod">
          <ac:chgData name="Joe | G&amp;M" userId="89df3676-0907-40c3-8225-36e14a3fbab7" providerId="ADAL" clId="{C5321DCE-AD15-4D19-9237-55E1C46EE9F1}" dt="2023-09-22T20:47:05.235" v="1391" actId="1076"/>
          <ac:spMkLst>
            <pc:docMk/>
            <pc:sldMk cId="3674705946" sldId="285"/>
            <ac:spMk id="4" creationId="{E69424C3-A00F-6FD0-C86B-DEAD37039EAA}"/>
          </ac:spMkLst>
        </pc:spChg>
      </pc:sldChg>
      <pc:sldChg chg="modSp add del mod">
        <pc:chgData name="Joe | G&amp;M" userId="89df3676-0907-40c3-8225-36e14a3fbab7" providerId="ADAL" clId="{C5321DCE-AD15-4D19-9237-55E1C46EE9F1}" dt="2023-09-22T20:55:46.363" v="1451" actId="47"/>
        <pc:sldMkLst>
          <pc:docMk/>
          <pc:sldMk cId="3404203296" sldId="286"/>
        </pc:sldMkLst>
        <pc:spChg chg="mod">
          <ac:chgData name="Joe | G&amp;M" userId="89df3676-0907-40c3-8225-36e14a3fbab7" providerId="ADAL" clId="{C5321DCE-AD15-4D19-9237-55E1C46EE9F1}" dt="2023-09-22T20:47:37.823" v="1393" actId="14100"/>
          <ac:spMkLst>
            <pc:docMk/>
            <pc:sldMk cId="3404203296" sldId="286"/>
            <ac:spMk id="5" creationId="{F0A881EB-890B-2F5B-B145-7C89B305E31A}"/>
          </ac:spMkLst>
        </pc:spChg>
        <pc:spChg chg="mod">
          <ac:chgData name="Joe | G&amp;M" userId="89df3676-0907-40c3-8225-36e14a3fbab7" providerId="ADAL" clId="{C5321DCE-AD15-4D19-9237-55E1C46EE9F1}" dt="2023-09-22T20:47:45.583" v="1394" actId="1076"/>
          <ac:spMkLst>
            <pc:docMk/>
            <pc:sldMk cId="3404203296" sldId="286"/>
            <ac:spMk id="6" creationId="{A61E6585-2A3A-8FE5-C47E-9F4E28E8CDD2}"/>
          </ac:spMkLst>
        </pc:spChg>
      </pc:sldChg>
      <pc:sldChg chg="modSp add del mod">
        <pc:chgData name="Joe | G&amp;M" userId="89df3676-0907-40c3-8225-36e14a3fbab7" providerId="ADAL" clId="{C5321DCE-AD15-4D19-9237-55E1C46EE9F1}" dt="2023-09-22T20:55:47.250" v="1452" actId="47"/>
        <pc:sldMkLst>
          <pc:docMk/>
          <pc:sldMk cId="1329119220" sldId="287"/>
        </pc:sldMkLst>
        <pc:spChg chg="mod ord">
          <ac:chgData name="Joe | G&amp;M" userId="89df3676-0907-40c3-8225-36e14a3fbab7" providerId="ADAL" clId="{C5321DCE-AD15-4D19-9237-55E1C46EE9F1}" dt="2023-09-22T20:52:25.807" v="1427" actId="166"/>
          <ac:spMkLst>
            <pc:docMk/>
            <pc:sldMk cId="1329119220" sldId="287"/>
            <ac:spMk id="7" creationId="{B15BE8DA-46DA-8E36-71C9-32B274DFC2C6}"/>
          </ac:spMkLst>
        </pc:spChg>
        <pc:spChg chg="mod ord">
          <ac:chgData name="Joe | G&amp;M" userId="89df3676-0907-40c3-8225-36e14a3fbab7" providerId="ADAL" clId="{C5321DCE-AD15-4D19-9237-55E1C46EE9F1}" dt="2023-09-22T20:52:38.861" v="1429" actId="1076"/>
          <ac:spMkLst>
            <pc:docMk/>
            <pc:sldMk cId="1329119220" sldId="287"/>
            <ac:spMk id="8" creationId="{B868F417-22FA-EB30-50E6-A912361139B8}"/>
          </ac:spMkLst>
        </pc:spChg>
        <pc:spChg chg="mod">
          <ac:chgData name="Joe | G&amp;M" userId="89df3676-0907-40c3-8225-36e14a3fbab7" providerId="ADAL" clId="{C5321DCE-AD15-4D19-9237-55E1C46EE9F1}" dt="2023-09-22T20:48:00.980" v="1398" actId="14100"/>
          <ac:spMkLst>
            <pc:docMk/>
            <pc:sldMk cId="1329119220" sldId="287"/>
            <ac:spMk id="9" creationId="{F857091E-8EA9-F606-1AAF-F8D988036D75}"/>
          </ac:spMkLst>
        </pc:spChg>
        <pc:spChg chg="mod">
          <ac:chgData name="Joe | G&amp;M" userId="89df3676-0907-40c3-8225-36e14a3fbab7" providerId="ADAL" clId="{C5321DCE-AD15-4D19-9237-55E1C46EE9F1}" dt="2023-09-22T20:48:10.839" v="1399" actId="1076"/>
          <ac:spMkLst>
            <pc:docMk/>
            <pc:sldMk cId="1329119220" sldId="287"/>
            <ac:spMk id="10" creationId="{91A86AEB-23AC-5A15-BF91-3C32B700B083}"/>
          </ac:spMkLst>
        </pc:spChg>
      </pc:sldChg>
      <pc:sldChg chg="delSp modSp add del mod">
        <pc:chgData name="Joe | G&amp;M" userId="89df3676-0907-40c3-8225-36e14a3fbab7" providerId="ADAL" clId="{C5321DCE-AD15-4D19-9237-55E1C46EE9F1}" dt="2023-09-22T20:52:52.065" v="1431" actId="47"/>
        <pc:sldMkLst>
          <pc:docMk/>
          <pc:sldMk cId="4021688680" sldId="288"/>
        </pc:sldMkLst>
        <pc:spChg chg="del">
          <ac:chgData name="Joe | G&amp;M" userId="89df3676-0907-40c3-8225-36e14a3fbab7" providerId="ADAL" clId="{C5321DCE-AD15-4D19-9237-55E1C46EE9F1}" dt="2023-09-22T20:51:57.370" v="1419" actId="478"/>
          <ac:spMkLst>
            <pc:docMk/>
            <pc:sldMk cId="4021688680" sldId="288"/>
            <ac:spMk id="2" creationId="{319599C0-A254-1034-A011-7DF6EE63C470}"/>
          </ac:spMkLst>
        </pc:spChg>
        <pc:spChg chg="del">
          <ac:chgData name="Joe | G&amp;M" userId="89df3676-0907-40c3-8225-36e14a3fbab7" providerId="ADAL" clId="{C5321DCE-AD15-4D19-9237-55E1C46EE9F1}" dt="2023-09-22T20:51:56.893" v="1418" actId="478"/>
          <ac:spMkLst>
            <pc:docMk/>
            <pc:sldMk cId="4021688680" sldId="288"/>
            <ac:spMk id="5" creationId="{F0A881EB-890B-2F5B-B145-7C89B305E31A}"/>
          </ac:spMkLst>
        </pc:spChg>
        <pc:spChg chg="mod ord">
          <ac:chgData name="Joe | G&amp;M" userId="89df3676-0907-40c3-8225-36e14a3fbab7" providerId="ADAL" clId="{C5321DCE-AD15-4D19-9237-55E1C46EE9F1}" dt="2023-09-22T20:51:52.155" v="1417" actId="14100"/>
          <ac:spMkLst>
            <pc:docMk/>
            <pc:sldMk cId="4021688680" sldId="288"/>
            <ac:spMk id="7" creationId="{B15BE8DA-46DA-8E36-71C9-32B274DFC2C6}"/>
          </ac:spMkLst>
        </pc:spChg>
        <pc:spChg chg="del mod">
          <ac:chgData name="Joe | G&amp;M" userId="89df3676-0907-40c3-8225-36e14a3fbab7" providerId="ADAL" clId="{C5321DCE-AD15-4D19-9237-55E1C46EE9F1}" dt="2023-09-22T20:51:43.503" v="1413" actId="478"/>
          <ac:spMkLst>
            <pc:docMk/>
            <pc:sldMk cId="4021688680" sldId="288"/>
            <ac:spMk id="9" creationId="{F857091E-8EA9-F606-1AAF-F8D988036D75}"/>
          </ac:spMkLst>
        </pc:spChg>
        <pc:spChg chg="del mod">
          <ac:chgData name="Joe | G&amp;M" userId="89df3676-0907-40c3-8225-36e14a3fbab7" providerId="ADAL" clId="{C5321DCE-AD15-4D19-9237-55E1C46EE9F1}" dt="2023-09-22T20:51:46.232" v="1415" actId="478"/>
          <ac:spMkLst>
            <pc:docMk/>
            <pc:sldMk cId="4021688680" sldId="288"/>
            <ac:spMk id="10" creationId="{91A86AEB-23AC-5A15-BF91-3C32B700B083}"/>
          </ac:spMkLst>
        </pc:spChg>
      </pc:sldChg>
      <pc:sldChg chg="modSp add del mod">
        <pc:chgData name="Joe | G&amp;M" userId="89df3676-0907-40c3-8225-36e14a3fbab7" providerId="ADAL" clId="{C5321DCE-AD15-4D19-9237-55E1C46EE9F1}" dt="2023-09-22T20:55:48.391" v="1453" actId="47"/>
        <pc:sldMkLst>
          <pc:docMk/>
          <pc:sldMk cId="1689841160" sldId="289"/>
        </pc:sldMkLst>
        <pc:spChg chg="mod">
          <ac:chgData name="Joe | G&amp;M" userId="89df3676-0907-40c3-8225-36e14a3fbab7" providerId="ADAL" clId="{C5321DCE-AD15-4D19-9237-55E1C46EE9F1}" dt="2023-09-22T20:53:03.260" v="1432" actId="14100"/>
          <ac:spMkLst>
            <pc:docMk/>
            <pc:sldMk cId="1689841160" sldId="289"/>
            <ac:spMk id="7" creationId="{B15BE8DA-46DA-8E36-71C9-32B274DFC2C6}"/>
          </ac:spMkLst>
        </pc:spChg>
        <pc:spChg chg="mod">
          <ac:chgData name="Joe | G&amp;M" userId="89df3676-0907-40c3-8225-36e14a3fbab7" providerId="ADAL" clId="{C5321DCE-AD15-4D19-9237-55E1C46EE9F1}" dt="2023-09-22T20:53:11.511" v="1433" actId="1076"/>
          <ac:spMkLst>
            <pc:docMk/>
            <pc:sldMk cId="1689841160" sldId="289"/>
            <ac:spMk id="8" creationId="{B868F417-22FA-EB30-50E6-A912361139B8}"/>
          </ac:spMkLst>
        </pc:spChg>
      </pc:sldChg>
      <pc:sldChg chg="addSp delSp modSp add mod">
        <pc:chgData name="Joe | G&amp;M" userId="89df3676-0907-40c3-8225-36e14a3fbab7" providerId="ADAL" clId="{C5321DCE-AD15-4D19-9237-55E1C46EE9F1}" dt="2023-09-22T20:57:29.662" v="1461" actId="1076"/>
        <pc:sldMkLst>
          <pc:docMk/>
          <pc:sldMk cId="2555760956" sldId="290"/>
        </pc:sldMkLst>
        <pc:spChg chg="mod">
          <ac:chgData name="Joe | G&amp;M" userId="89df3676-0907-40c3-8225-36e14a3fbab7" providerId="ADAL" clId="{C5321DCE-AD15-4D19-9237-55E1C46EE9F1}" dt="2023-09-22T20:57:24.101" v="1460" actId="14100"/>
          <ac:spMkLst>
            <pc:docMk/>
            <pc:sldMk cId="2555760956" sldId="290"/>
            <ac:spMk id="2" creationId="{319599C0-A254-1034-A011-7DF6EE63C470}"/>
          </ac:spMkLst>
        </pc:spChg>
        <pc:spChg chg="mod">
          <ac:chgData name="Joe | G&amp;M" userId="89df3676-0907-40c3-8225-36e14a3fbab7" providerId="ADAL" clId="{C5321DCE-AD15-4D19-9237-55E1C46EE9F1}" dt="2023-09-22T20:57:29.662" v="1461" actId="1076"/>
          <ac:spMkLst>
            <pc:docMk/>
            <pc:sldMk cId="2555760956" sldId="290"/>
            <ac:spMk id="4" creationId="{E69424C3-A00F-6FD0-C86B-DEAD37039EAA}"/>
          </ac:spMkLst>
        </pc:spChg>
        <pc:picChg chg="add del">
          <ac:chgData name="Joe | G&amp;M" userId="89df3676-0907-40c3-8225-36e14a3fbab7" providerId="ADAL" clId="{C5321DCE-AD15-4D19-9237-55E1C46EE9F1}" dt="2023-09-22T20:57:19.568" v="1459" actId="478"/>
          <ac:picMkLst>
            <pc:docMk/>
            <pc:sldMk cId="2555760956" sldId="290"/>
            <ac:picMk id="19" creationId="{8703B65A-1B41-BD21-3988-1DA6912E43A9}"/>
          </ac:picMkLst>
        </pc:picChg>
      </pc:sldChg>
      <pc:sldChg chg="modSp add mod">
        <pc:chgData name="Joe | G&amp;M" userId="89df3676-0907-40c3-8225-36e14a3fbab7" providerId="ADAL" clId="{C5321DCE-AD15-4D19-9237-55E1C46EE9F1}" dt="2023-09-22T20:57:41.197" v="1464" actId="1076"/>
        <pc:sldMkLst>
          <pc:docMk/>
          <pc:sldMk cId="2872207940" sldId="291"/>
        </pc:sldMkLst>
        <pc:spChg chg="mod">
          <ac:chgData name="Joe | G&amp;M" userId="89df3676-0907-40c3-8225-36e14a3fbab7" providerId="ADAL" clId="{C5321DCE-AD15-4D19-9237-55E1C46EE9F1}" dt="2023-09-22T20:57:35.717" v="1463" actId="14100"/>
          <ac:spMkLst>
            <pc:docMk/>
            <pc:sldMk cId="2872207940" sldId="291"/>
            <ac:spMk id="5" creationId="{F0A881EB-890B-2F5B-B145-7C89B305E31A}"/>
          </ac:spMkLst>
        </pc:spChg>
        <pc:spChg chg="mod">
          <ac:chgData name="Joe | G&amp;M" userId="89df3676-0907-40c3-8225-36e14a3fbab7" providerId="ADAL" clId="{C5321DCE-AD15-4D19-9237-55E1C46EE9F1}" dt="2023-09-22T20:57:41.197" v="1464" actId="1076"/>
          <ac:spMkLst>
            <pc:docMk/>
            <pc:sldMk cId="2872207940" sldId="291"/>
            <ac:spMk id="6" creationId="{A61E6585-2A3A-8FE5-C47E-9F4E28E8CDD2}"/>
          </ac:spMkLst>
        </pc:spChg>
      </pc:sldChg>
      <pc:sldChg chg="modSp add mod">
        <pc:chgData name="Joe | G&amp;M" userId="89df3676-0907-40c3-8225-36e14a3fbab7" providerId="ADAL" clId="{C5321DCE-AD15-4D19-9237-55E1C46EE9F1}" dt="2023-09-22T20:58:59.845" v="1470" actId="1076"/>
        <pc:sldMkLst>
          <pc:docMk/>
          <pc:sldMk cId="2403963187" sldId="292"/>
        </pc:sldMkLst>
        <pc:spChg chg="mod">
          <ac:chgData name="Joe | G&amp;M" userId="89df3676-0907-40c3-8225-36e14a3fbab7" providerId="ADAL" clId="{C5321DCE-AD15-4D19-9237-55E1C46EE9F1}" dt="2023-09-22T20:58:00.222" v="1468" actId="14100"/>
          <ac:spMkLst>
            <pc:docMk/>
            <pc:sldMk cId="2403963187" sldId="292"/>
            <ac:spMk id="9" creationId="{F857091E-8EA9-F606-1AAF-F8D988036D75}"/>
          </ac:spMkLst>
        </pc:spChg>
        <pc:spChg chg="mod">
          <ac:chgData name="Joe | G&amp;M" userId="89df3676-0907-40c3-8225-36e14a3fbab7" providerId="ADAL" clId="{C5321DCE-AD15-4D19-9237-55E1C46EE9F1}" dt="2023-09-22T20:58:59.845" v="1470" actId="1076"/>
          <ac:spMkLst>
            <pc:docMk/>
            <pc:sldMk cId="2403963187" sldId="292"/>
            <ac:spMk id="10" creationId="{91A86AEB-23AC-5A15-BF91-3C32B700B083}"/>
          </ac:spMkLst>
        </pc:spChg>
      </pc:sldChg>
      <pc:sldChg chg="addSp modSp add mod">
        <pc:chgData name="Joe | G&amp;M" userId="89df3676-0907-40c3-8225-36e14a3fbab7" providerId="ADAL" clId="{C5321DCE-AD15-4D19-9237-55E1C46EE9F1}" dt="2023-09-22T21:02:17.597" v="1490" actId="1076"/>
        <pc:sldMkLst>
          <pc:docMk/>
          <pc:sldMk cId="628811915" sldId="293"/>
        </pc:sldMkLst>
        <pc:spChg chg="mod ord">
          <ac:chgData name="Joe | G&amp;M" userId="89df3676-0907-40c3-8225-36e14a3fbab7" providerId="ADAL" clId="{C5321DCE-AD15-4D19-9237-55E1C46EE9F1}" dt="2023-09-22T20:59:47.749" v="1479" actId="14100"/>
          <ac:spMkLst>
            <pc:docMk/>
            <pc:sldMk cId="628811915" sldId="293"/>
            <ac:spMk id="7" creationId="{B15BE8DA-46DA-8E36-71C9-32B274DFC2C6}"/>
          </ac:spMkLst>
        </pc:spChg>
        <pc:spChg chg="mod ord">
          <ac:chgData name="Joe | G&amp;M" userId="89df3676-0907-40c3-8225-36e14a3fbab7" providerId="ADAL" clId="{C5321DCE-AD15-4D19-9237-55E1C46EE9F1}" dt="2023-09-22T20:59:54.877" v="1480" actId="1076"/>
          <ac:spMkLst>
            <pc:docMk/>
            <pc:sldMk cId="628811915" sldId="293"/>
            <ac:spMk id="8" creationId="{B868F417-22FA-EB30-50E6-A912361139B8}"/>
          </ac:spMkLst>
        </pc:spChg>
        <pc:spChg chg="add mod">
          <ac:chgData name="Joe | G&amp;M" userId="89df3676-0907-40c3-8225-36e14a3fbab7" providerId="ADAL" clId="{C5321DCE-AD15-4D19-9237-55E1C46EE9F1}" dt="2023-09-22T21:02:17.597" v="1490" actId="1076"/>
          <ac:spMkLst>
            <pc:docMk/>
            <pc:sldMk cId="628811915" sldId="293"/>
            <ac:spMk id="11" creationId="{E6E7B79D-111A-D654-A7C8-A519099EFCEB}"/>
          </ac:spMkLst>
        </pc:spChg>
      </pc:sldChg>
      <pc:sldChg chg="add del">
        <pc:chgData name="Joe | G&amp;M" userId="89df3676-0907-40c3-8225-36e14a3fbab7" providerId="ADAL" clId="{C5321DCE-AD15-4D19-9237-55E1C46EE9F1}" dt="2023-09-22T21:00:18.175" v="1485"/>
        <pc:sldMkLst>
          <pc:docMk/>
          <pc:sldMk cId="438842367" sldId="294"/>
        </pc:sldMkLst>
      </pc:sldChg>
      <pc:sldChg chg="add del">
        <pc:chgData name="Joe | G&amp;M" userId="89df3676-0907-40c3-8225-36e14a3fbab7" providerId="ADAL" clId="{C5321DCE-AD15-4D19-9237-55E1C46EE9F1}" dt="2023-09-22T21:00:13.455" v="1483"/>
        <pc:sldMkLst>
          <pc:docMk/>
          <pc:sldMk cId="1423730612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1859-2BE2-98C0-64BB-BB7D2A7C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BD20-5794-C9C7-0BD1-D1C039EE8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64F6-7580-FA88-CD49-E1DCBC1C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CFC2-95C3-773B-8A45-743E226E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4662-6823-BE50-E3A8-4E39D9CB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8F5-0BCB-628E-5BBD-1113BBB5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0D298-357F-D6A7-312B-A4F621E7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A17A-15FE-78B8-C72D-FC1924BF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A92F4-C9D5-A61A-5319-90FF4E90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CC81-FA15-E17C-89B3-93A27886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99544-5412-5BA4-1C8D-6FA102C25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8C6BC-EDA4-F424-90E4-3908F3C48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8664-D273-2C5C-E84D-ABB25E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5E65-0CA9-2EA1-FDFC-4886155D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482F-8B90-CDDE-C159-CF09BE86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C4F2-2056-0383-7D49-010FFB1F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9A19-C5E4-EF43-64A9-B497AC29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2EB9B-83BC-3E92-BEA8-5C1E8366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66A16-2336-EB36-7E3E-D23C2672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5521-969B-4DA2-CCC9-E041BDB0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01FE-A5E6-638A-2FBA-0FCC9435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16731-9FEA-C6C1-01BB-3774F4E70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4733-CDE8-FF22-0944-BB35A188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2F78-DBC4-C9B4-4AC2-4D8380FE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12ED-E976-1D52-6B8B-7D0AF46B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DE99-18B4-A04B-415A-0D26B358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6DED-9D61-1C0E-D181-D513E8E99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F496-66B1-832F-0A6F-A8699841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FE4F3-F95F-D068-B7D7-D8D9F011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FFA48-6E10-6CD5-D729-A522A0D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9B7C5-CDDC-5303-604E-5E871DCD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60C5-C73A-CB78-4F53-1500A9A5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09125-28B6-76E9-2527-504995DB0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29A5C-270F-399A-D153-1C3858F08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CC6E5-2AA6-127D-0A1B-0D1B578B4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B5B53D-F052-6F87-49FD-A7B9E79CF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9403D6-7CA8-AF41-40B2-B87ED86E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35C94-87A0-9118-624E-225AA669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EA88E-ADEE-50B2-E757-F0DB6C8A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7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82B2-40C4-90F6-BABF-ACF81FDF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DF760-1954-9010-3DEF-E578E548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ADF5D-E010-804A-B1C9-E88E3B8D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1AB36-4EA4-5B16-B792-B0F98C3B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F7D15E-B34C-398E-1965-3F54E80F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BCB08-43DF-DA50-2C84-E11ADB29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81B2B-76F0-5155-98E9-77781FF9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13C5-8168-99A1-DC7A-48FCD54F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B7B9-8866-6BC0-9BFE-6596F62D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1CA9-363A-C76B-C0E0-AD41960A3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DD17B-3BD7-B9A6-97E0-EDE284BA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A0457-745A-F77A-225B-D911CF73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90EC1-4DA1-7F88-5237-2320CF8B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C645-BA95-B205-76ED-77ED9445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066FE-D49A-CBFB-EFD8-0D12183DE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1D99-B917-D004-97C7-FC57F7E77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EF95D-F30B-0ECC-6B1E-79A5B62F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3C202-7900-AE17-1038-B5ACE065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BD5B2-8C81-6427-A393-C95AD0BC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5B72C2-9DCB-B196-BFA7-BC17A216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86E2-87DD-601E-1E56-F723FE44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8C28-51D7-8835-183D-5B2CB0E61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7145D-13BB-45C9-B459-F6B329DC94D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910C-E7BB-D543-D97F-C866A33D2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1BD0-0097-6AB3-5C09-8EE7E3AE6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15C84-EB32-4E21-880C-D1D60DB8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95ED57-1833-99DF-440F-B90F3299DE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627619" y="2265933"/>
                </a:moveTo>
                <a:lnTo>
                  <a:pt x="8627619" y="4663544"/>
                </a:lnTo>
                <a:lnTo>
                  <a:pt x="10268184" y="4663544"/>
                </a:lnTo>
                <a:lnTo>
                  <a:pt x="10268184" y="4189722"/>
                </a:lnTo>
                <a:lnTo>
                  <a:pt x="9199412" y="4189722"/>
                </a:lnTo>
                <a:lnTo>
                  <a:pt x="9199412" y="3671368"/>
                </a:lnTo>
                <a:lnTo>
                  <a:pt x="10161307" y="3671368"/>
                </a:lnTo>
                <a:lnTo>
                  <a:pt x="10161307" y="3215358"/>
                </a:lnTo>
                <a:lnTo>
                  <a:pt x="9199412" y="3215358"/>
                </a:lnTo>
                <a:lnTo>
                  <a:pt x="9199412" y="2739755"/>
                </a:lnTo>
                <a:lnTo>
                  <a:pt x="10268184" y="2739755"/>
                </a:lnTo>
                <a:lnTo>
                  <a:pt x="10268184" y="2265933"/>
                </a:lnTo>
                <a:close/>
                <a:moveTo>
                  <a:pt x="6741669" y="2265933"/>
                </a:moveTo>
                <a:lnTo>
                  <a:pt x="6741669" y="4663544"/>
                </a:lnTo>
                <a:lnTo>
                  <a:pt x="8282482" y="4663544"/>
                </a:lnTo>
                <a:lnTo>
                  <a:pt x="8282482" y="4157659"/>
                </a:lnTo>
                <a:lnTo>
                  <a:pt x="7313462" y="4157659"/>
                </a:lnTo>
                <a:lnTo>
                  <a:pt x="7313462" y="2265933"/>
                </a:lnTo>
                <a:close/>
                <a:moveTo>
                  <a:pt x="4611684" y="2265933"/>
                </a:moveTo>
                <a:lnTo>
                  <a:pt x="4611684" y="2743317"/>
                </a:lnTo>
                <a:lnTo>
                  <a:pt x="5236916" y="2743317"/>
                </a:lnTo>
                <a:lnTo>
                  <a:pt x="5236916" y="4663544"/>
                </a:lnTo>
                <a:lnTo>
                  <a:pt x="5810490" y="4663544"/>
                </a:lnTo>
                <a:lnTo>
                  <a:pt x="5810490" y="2743317"/>
                </a:lnTo>
                <a:lnTo>
                  <a:pt x="6430377" y="2743317"/>
                </a:lnTo>
                <a:lnTo>
                  <a:pt x="6430377" y="2265933"/>
                </a:lnTo>
                <a:close/>
                <a:moveTo>
                  <a:pt x="3731770" y="2265933"/>
                </a:moveTo>
                <a:lnTo>
                  <a:pt x="3731770" y="4663544"/>
                </a:lnTo>
                <a:lnTo>
                  <a:pt x="4303564" y="4663544"/>
                </a:lnTo>
                <a:lnTo>
                  <a:pt x="4303564" y="2265933"/>
                </a:lnTo>
                <a:close/>
                <a:moveTo>
                  <a:pt x="1601783" y="2265933"/>
                </a:moveTo>
                <a:lnTo>
                  <a:pt x="1601783" y="2743317"/>
                </a:lnTo>
                <a:lnTo>
                  <a:pt x="2227015" y="2743317"/>
                </a:lnTo>
                <a:lnTo>
                  <a:pt x="2227015" y="4663544"/>
                </a:lnTo>
                <a:lnTo>
                  <a:pt x="2800590" y="4663544"/>
                </a:lnTo>
                <a:lnTo>
                  <a:pt x="2800590" y="2743317"/>
                </a:lnTo>
                <a:lnTo>
                  <a:pt x="3420477" y="2743317"/>
                </a:lnTo>
                <a:lnTo>
                  <a:pt x="3420477" y="226593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86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10C3BA-D737-5123-FCC0-F70B9EA45278}"/>
              </a:ext>
            </a:extLst>
          </p:cNvPr>
          <p:cNvSpPr/>
          <p:nvPr/>
        </p:nvSpPr>
        <p:spPr>
          <a:xfrm>
            <a:off x="146833" y="3697866"/>
            <a:ext cx="2802742" cy="31058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3BC91B-E50E-F24F-D922-4E9EE17DD6D3}"/>
              </a:ext>
            </a:extLst>
          </p:cNvPr>
          <p:cNvSpPr/>
          <p:nvPr/>
        </p:nvSpPr>
        <p:spPr>
          <a:xfrm>
            <a:off x="3111018" y="3697865"/>
            <a:ext cx="2802742" cy="31058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ED0408-550E-3B16-9E37-4D1819FB3A24}"/>
              </a:ext>
            </a:extLst>
          </p:cNvPr>
          <p:cNvSpPr/>
          <p:nvPr/>
        </p:nvSpPr>
        <p:spPr>
          <a:xfrm>
            <a:off x="6075204" y="3678238"/>
            <a:ext cx="2802742" cy="310583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9717-DF3D-E039-D396-DCA3B493AD1D}"/>
              </a:ext>
            </a:extLst>
          </p:cNvPr>
          <p:cNvSpPr txBox="1"/>
          <p:nvPr/>
        </p:nvSpPr>
        <p:spPr>
          <a:xfrm>
            <a:off x="477520" y="2828831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9E467-66A6-EF9B-E640-3FB30440F057}"/>
              </a:ext>
            </a:extLst>
          </p:cNvPr>
          <p:cNvSpPr txBox="1"/>
          <p:nvPr/>
        </p:nvSpPr>
        <p:spPr>
          <a:xfrm>
            <a:off x="3393440" y="2828834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AC149-CD51-EF90-00E5-BBB5CBB0EF72}"/>
              </a:ext>
            </a:extLst>
          </p:cNvPr>
          <p:cNvSpPr txBox="1"/>
          <p:nvPr/>
        </p:nvSpPr>
        <p:spPr>
          <a:xfrm>
            <a:off x="6309360" y="282883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B573B-7776-0A1B-160E-766368E57F61}"/>
              </a:ext>
            </a:extLst>
          </p:cNvPr>
          <p:cNvSpPr txBox="1"/>
          <p:nvPr/>
        </p:nvSpPr>
        <p:spPr>
          <a:xfrm>
            <a:off x="477520" y="3921760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E5E2-A64D-189D-A054-7FE6FDB36DE4}"/>
              </a:ext>
            </a:extLst>
          </p:cNvPr>
          <p:cNvSpPr txBox="1"/>
          <p:nvPr/>
        </p:nvSpPr>
        <p:spPr>
          <a:xfrm>
            <a:off x="3393440" y="3921759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188B3-11F9-983B-F17A-2571064C5388}"/>
              </a:ext>
            </a:extLst>
          </p:cNvPr>
          <p:cNvSpPr txBox="1"/>
          <p:nvPr/>
        </p:nvSpPr>
        <p:spPr>
          <a:xfrm>
            <a:off x="6309360" y="3921759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6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10C3BA-D737-5123-FCC0-F70B9EA45278}"/>
              </a:ext>
            </a:extLst>
          </p:cNvPr>
          <p:cNvSpPr/>
          <p:nvPr/>
        </p:nvSpPr>
        <p:spPr>
          <a:xfrm>
            <a:off x="146833" y="3697866"/>
            <a:ext cx="2802742" cy="31058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3BC91B-E50E-F24F-D922-4E9EE17DD6D3}"/>
              </a:ext>
            </a:extLst>
          </p:cNvPr>
          <p:cNvSpPr/>
          <p:nvPr/>
        </p:nvSpPr>
        <p:spPr>
          <a:xfrm>
            <a:off x="3111018" y="3697865"/>
            <a:ext cx="2802742" cy="31058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ED0408-550E-3B16-9E37-4D1819FB3A24}"/>
              </a:ext>
            </a:extLst>
          </p:cNvPr>
          <p:cNvSpPr/>
          <p:nvPr/>
        </p:nvSpPr>
        <p:spPr>
          <a:xfrm>
            <a:off x="6075204" y="3678238"/>
            <a:ext cx="2802742" cy="310583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C653D7-E72A-F6E2-CC19-CFE53BE8FC87}"/>
              </a:ext>
            </a:extLst>
          </p:cNvPr>
          <p:cNvSpPr/>
          <p:nvPr/>
        </p:nvSpPr>
        <p:spPr>
          <a:xfrm>
            <a:off x="9039390" y="3678237"/>
            <a:ext cx="2802742" cy="31058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9717-DF3D-E039-D396-DCA3B493AD1D}"/>
              </a:ext>
            </a:extLst>
          </p:cNvPr>
          <p:cNvSpPr txBox="1"/>
          <p:nvPr/>
        </p:nvSpPr>
        <p:spPr>
          <a:xfrm>
            <a:off x="477520" y="2828831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9E467-66A6-EF9B-E640-3FB30440F057}"/>
              </a:ext>
            </a:extLst>
          </p:cNvPr>
          <p:cNvSpPr txBox="1"/>
          <p:nvPr/>
        </p:nvSpPr>
        <p:spPr>
          <a:xfrm>
            <a:off x="3393440" y="2828834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AC149-CD51-EF90-00E5-BBB5CBB0EF72}"/>
              </a:ext>
            </a:extLst>
          </p:cNvPr>
          <p:cNvSpPr txBox="1"/>
          <p:nvPr/>
        </p:nvSpPr>
        <p:spPr>
          <a:xfrm>
            <a:off x="6309360" y="282883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2E763-0368-9D04-44D4-EDE64329EC53}"/>
              </a:ext>
            </a:extLst>
          </p:cNvPr>
          <p:cNvSpPr txBox="1"/>
          <p:nvPr/>
        </p:nvSpPr>
        <p:spPr>
          <a:xfrm>
            <a:off x="9225280" y="2828832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B573B-7776-0A1B-160E-766368E57F61}"/>
              </a:ext>
            </a:extLst>
          </p:cNvPr>
          <p:cNvSpPr txBox="1"/>
          <p:nvPr/>
        </p:nvSpPr>
        <p:spPr>
          <a:xfrm>
            <a:off x="477520" y="3921760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E5E2-A64D-189D-A054-7FE6FDB36DE4}"/>
              </a:ext>
            </a:extLst>
          </p:cNvPr>
          <p:cNvSpPr txBox="1"/>
          <p:nvPr/>
        </p:nvSpPr>
        <p:spPr>
          <a:xfrm>
            <a:off x="3393440" y="3921759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188B3-11F9-983B-F17A-2571064C5388}"/>
              </a:ext>
            </a:extLst>
          </p:cNvPr>
          <p:cNvSpPr txBox="1"/>
          <p:nvPr/>
        </p:nvSpPr>
        <p:spPr>
          <a:xfrm>
            <a:off x="6309360" y="3921759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9CFA2-D746-E013-8FA3-22BE6E8DFF27}"/>
              </a:ext>
            </a:extLst>
          </p:cNvPr>
          <p:cNvSpPr txBox="1"/>
          <p:nvPr/>
        </p:nvSpPr>
        <p:spPr>
          <a:xfrm>
            <a:off x="9225280" y="3921758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31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10C3BA-D737-5123-FCC0-F70B9EA45278}"/>
              </a:ext>
            </a:extLst>
          </p:cNvPr>
          <p:cNvSpPr/>
          <p:nvPr/>
        </p:nvSpPr>
        <p:spPr>
          <a:xfrm>
            <a:off x="-4683719" y="3429000"/>
            <a:ext cx="2802742" cy="31058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3BC91B-E50E-F24F-D922-4E9EE17DD6D3}"/>
              </a:ext>
            </a:extLst>
          </p:cNvPr>
          <p:cNvSpPr/>
          <p:nvPr/>
        </p:nvSpPr>
        <p:spPr>
          <a:xfrm>
            <a:off x="3111018" y="-3406880"/>
            <a:ext cx="2802742" cy="31058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ED0408-550E-3B16-9E37-4D1819FB3A24}"/>
              </a:ext>
            </a:extLst>
          </p:cNvPr>
          <p:cNvSpPr/>
          <p:nvPr/>
        </p:nvSpPr>
        <p:spPr>
          <a:xfrm>
            <a:off x="6075204" y="7824935"/>
            <a:ext cx="2802742" cy="310583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C653D7-E72A-F6E2-CC19-CFE53BE8FC87}"/>
              </a:ext>
            </a:extLst>
          </p:cNvPr>
          <p:cNvSpPr/>
          <p:nvPr/>
        </p:nvSpPr>
        <p:spPr>
          <a:xfrm>
            <a:off x="13143557" y="3409370"/>
            <a:ext cx="2802742" cy="31058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-4121179" y="342784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9717-DF3D-E039-D396-DCA3B493AD1D}"/>
              </a:ext>
            </a:extLst>
          </p:cNvPr>
          <p:cNvSpPr txBox="1"/>
          <p:nvPr/>
        </p:nvSpPr>
        <p:spPr>
          <a:xfrm>
            <a:off x="-4353032" y="2559965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9E467-66A6-EF9B-E640-3FB30440F057}"/>
              </a:ext>
            </a:extLst>
          </p:cNvPr>
          <p:cNvSpPr txBox="1"/>
          <p:nvPr/>
        </p:nvSpPr>
        <p:spPr>
          <a:xfrm>
            <a:off x="3393440" y="-4275911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AC149-CD51-EF90-00E5-BBB5CBB0EF72}"/>
              </a:ext>
            </a:extLst>
          </p:cNvPr>
          <p:cNvSpPr txBox="1"/>
          <p:nvPr/>
        </p:nvSpPr>
        <p:spPr>
          <a:xfrm>
            <a:off x="6309360" y="6975530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2E763-0368-9D04-44D4-EDE64329EC53}"/>
              </a:ext>
            </a:extLst>
          </p:cNvPr>
          <p:cNvSpPr txBox="1"/>
          <p:nvPr/>
        </p:nvSpPr>
        <p:spPr>
          <a:xfrm>
            <a:off x="13329447" y="2559965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B573B-7776-0A1B-160E-766368E57F61}"/>
              </a:ext>
            </a:extLst>
          </p:cNvPr>
          <p:cNvSpPr txBox="1"/>
          <p:nvPr/>
        </p:nvSpPr>
        <p:spPr>
          <a:xfrm>
            <a:off x="-4353032" y="3652894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E5E2-A64D-189D-A054-7FE6FDB36DE4}"/>
              </a:ext>
            </a:extLst>
          </p:cNvPr>
          <p:cNvSpPr txBox="1"/>
          <p:nvPr/>
        </p:nvSpPr>
        <p:spPr>
          <a:xfrm>
            <a:off x="3393440" y="-3182986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188B3-11F9-983B-F17A-2571064C5388}"/>
              </a:ext>
            </a:extLst>
          </p:cNvPr>
          <p:cNvSpPr txBox="1"/>
          <p:nvPr/>
        </p:nvSpPr>
        <p:spPr>
          <a:xfrm>
            <a:off x="6309360" y="8068456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9CFA2-D746-E013-8FA3-22BE6E8DFF27}"/>
              </a:ext>
            </a:extLst>
          </p:cNvPr>
          <p:cNvSpPr txBox="1"/>
          <p:nvPr/>
        </p:nvSpPr>
        <p:spPr>
          <a:xfrm>
            <a:off x="13329447" y="3652891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pic>
        <p:nvPicPr>
          <p:cNvPr id="15" name="Picture 14" descr="Long green grass in the field&#10;&#10;Description automatically generated with medium confidence">
            <a:extLst>
              <a:ext uri="{FF2B5EF4-FFF2-40B4-BE49-F238E27FC236}">
                <a16:creationId xmlns:a16="http://schemas.microsoft.com/office/drawing/2014/main" id="{DAF4D3E2-8CE0-8064-55A7-A71089E02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t="22000" r="36926" b="23600"/>
          <a:stretch/>
        </p:blipFill>
        <p:spPr>
          <a:xfrm>
            <a:off x="5498843" y="7450028"/>
            <a:ext cx="1118114" cy="3730752"/>
          </a:xfrm>
          <a:prstGeom prst="round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54261A-AAEB-5398-8FCF-9500304DCDFB}"/>
              </a:ext>
            </a:extLst>
          </p:cNvPr>
          <p:cNvSpPr txBox="1"/>
          <p:nvPr/>
        </p:nvSpPr>
        <p:spPr>
          <a:xfrm>
            <a:off x="-3890406" y="364049"/>
            <a:ext cx="344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79BCD-84E1-C8F6-7AD2-CA2FD83FB8D3}"/>
              </a:ext>
            </a:extLst>
          </p:cNvPr>
          <p:cNvSpPr txBox="1"/>
          <p:nvPr/>
        </p:nvSpPr>
        <p:spPr>
          <a:xfrm>
            <a:off x="365760" y="690880"/>
            <a:ext cx="344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IMAGES</a:t>
            </a:r>
          </a:p>
        </p:txBody>
      </p:sp>
      <p:pic>
        <p:nvPicPr>
          <p:cNvPr id="19" name="Picture 18" descr="Long green grass in the field&#10;&#10;Description automatically generated with medium confidence">
            <a:extLst>
              <a:ext uri="{FF2B5EF4-FFF2-40B4-BE49-F238E27FC236}">
                <a16:creationId xmlns:a16="http://schemas.microsoft.com/office/drawing/2014/main" id="{8EDB42D4-C7A1-0BEA-C67F-C02AAEC8E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t="22000" r="36926" b="23600"/>
          <a:stretch/>
        </p:blipFill>
        <p:spPr>
          <a:xfrm>
            <a:off x="5536943" y="2436368"/>
            <a:ext cx="1118114" cy="37307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44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IMAGES</a:t>
            </a:r>
          </a:p>
        </p:txBody>
      </p:sp>
      <p:pic>
        <p:nvPicPr>
          <p:cNvPr id="18" name="Picture 17" descr="A pile of purple vegetables&#10;&#10;Description automatically generated">
            <a:extLst>
              <a:ext uri="{FF2B5EF4-FFF2-40B4-BE49-F238E27FC236}">
                <a16:creationId xmlns:a16="http://schemas.microsoft.com/office/drawing/2014/main" id="{371AD24B-6861-47C5-DB97-9DD9E7FCF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3" t="21999" r="39131" b="20726"/>
          <a:stretch/>
        </p:blipFill>
        <p:spPr>
          <a:xfrm>
            <a:off x="3906791" y="2436368"/>
            <a:ext cx="1065776" cy="3730752"/>
          </a:xfrm>
          <a:prstGeom prst="roundRect">
            <a:avLst/>
          </a:prstGeom>
        </p:spPr>
      </p:pic>
      <p:pic>
        <p:nvPicPr>
          <p:cNvPr id="20" name="Picture 19" descr="Long green grass in the field&#10;&#10;Description automatically generated with medium confidence">
            <a:extLst>
              <a:ext uri="{FF2B5EF4-FFF2-40B4-BE49-F238E27FC236}">
                <a16:creationId xmlns:a16="http://schemas.microsoft.com/office/drawing/2014/main" id="{FF29D485-85E5-FF6A-3F24-DC5EC3881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t="22000" r="36926" b="23600"/>
          <a:stretch/>
        </p:blipFill>
        <p:spPr>
          <a:xfrm>
            <a:off x="5373558" y="2163788"/>
            <a:ext cx="1281499" cy="4275911"/>
          </a:xfrm>
          <a:prstGeom prst="roundRect">
            <a:avLst/>
          </a:prstGeom>
        </p:spPr>
      </p:pic>
      <p:pic>
        <p:nvPicPr>
          <p:cNvPr id="22" name="Picture 21" descr="A close-up of a frozen surface&#10;&#10;Description automatically generated">
            <a:extLst>
              <a:ext uri="{FF2B5EF4-FFF2-40B4-BE49-F238E27FC236}">
                <a16:creationId xmlns:a16="http://schemas.microsoft.com/office/drawing/2014/main" id="{AE4503A4-5738-524C-6163-5E9202D93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19556" r="35716" b="8021"/>
          <a:stretch/>
        </p:blipFill>
        <p:spPr>
          <a:xfrm>
            <a:off x="2685178" y="2932683"/>
            <a:ext cx="820622" cy="2738120"/>
          </a:xfrm>
          <a:prstGeom prst="roundRect">
            <a:avLst/>
          </a:prstGeom>
        </p:spPr>
      </p:pic>
      <p:pic>
        <p:nvPicPr>
          <p:cNvPr id="24" name="Picture 23" descr="A close-up of a building&#10;&#10;Description automatically generated">
            <a:extLst>
              <a:ext uri="{FF2B5EF4-FFF2-40B4-BE49-F238E27FC236}">
                <a16:creationId xmlns:a16="http://schemas.microsoft.com/office/drawing/2014/main" id="{4E405691-D8A2-E01F-D9CC-2FE8362A3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9898" r="33825" b="9589"/>
          <a:stretch/>
        </p:blipFill>
        <p:spPr>
          <a:xfrm>
            <a:off x="7056048" y="2436368"/>
            <a:ext cx="1115568" cy="3730752"/>
          </a:xfrm>
          <a:prstGeom prst="roundRect">
            <a:avLst/>
          </a:prstGeom>
        </p:spPr>
      </p:pic>
      <p:pic>
        <p:nvPicPr>
          <p:cNvPr id="29" name="Picture 28" descr="A pile of carrots&#10;&#10;Description automatically generated">
            <a:extLst>
              <a:ext uri="{FF2B5EF4-FFF2-40B4-BE49-F238E27FC236}">
                <a16:creationId xmlns:a16="http://schemas.microsoft.com/office/drawing/2014/main" id="{68328785-5461-651E-8BF9-5157BF07C2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22752" r="34089" b="22848"/>
          <a:stretch/>
        </p:blipFill>
        <p:spPr>
          <a:xfrm>
            <a:off x="8572607" y="2932683"/>
            <a:ext cx="818752" cy="27381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8159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44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IMAGES</a:t>
            </a:r>
          </a:p>
        </p:txBody>
      </p:sp>
      <p:pic>
        <p:nvPicPr>
          <p:cNvPr id="18" name="Picture 17" descr="A pile of purple vegetables&#10;&#10;Description automatically generated">
            <a:extLst>
              <a:ext uri="{FF2B5EF4-FFF2-40B4-BE49-F238E27FC236}">
                <a16:creationId xmlns:a16="http://schemas.microsoft.com/office/drawing/2014/main" id="{371AD24B-6861-47C5-DB97-9DD9E7FCF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3" t="21999" r="39131" b="20726"/>
          <a:stretch/>
        </p:blipFill>
        <p:spPr>
          <a:xfrm>
            <a:off x="1834155" y="2436368"/>
            <a:ext cx="1065776" cy="3730752"/>
          </a:xfrm>
          <a:prstGeom prst="roundRect">
            <a:avLst/>
          </a:prstGeom>
        </p:spPr>
      </p:pic>
      <p:pic>
        <p:nvPicPr>
          <p:cNvPr id="20" name="Picture 19" descr="Long green grass in the field&#10;&#10;Description automatically generated with medium confidence">
            <a:extLst>
              <a:ext uri="{FF2B5EF4-FFF2-40B4-BE49-F238E27FC236}">
                <a16:creationId xmlns:a16="http://schemas.microsoft.com/office/drawing/2014/main" id="{FF29D485-85E5-FF6A-3F24-DC5EC3881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22000" r="1973" b="23600"/>
          <a:stretch/>
        </p:blipFill>
        <p:spPr>
          <a:xfrm>
            <a:off x="3381154" y="2163788"/>
            <a:ext cx="5103628" cy="4275911"/>
          </a:xfrm>
          <a:prstGeom prst="roundRect">
            <a:avLst/>
          </a:prstGeom>
        </p:spPr>
      </p:pic>
      <p:pic>
        <p:nvPicPr>
          <p:cNvPr id="22" name="Picture 21" descr="A close-up of a frozen surface&#10;&#10;Description automatically generated">
            <a:extLst>
              <a:ext uri="{FF2B5EF4-FFF2-40B4-BE49-F238E27FC236}">
                <a16:creationId xmlns:a16="http://schemas.microsoft.com/office/drawing/2014/main" id="{AE4503A4-5738-524C-6163-5E9202D93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19556" r="35716" b="8021"/>
          <a:stretch/>
        </p:blipFill>
        <p:spPr>
          <a:xfrm>
            <a:off x="612542" y="2932683"/>
            <a:ext cx="820622" cy="2738120"/>
          </a:xfrm>
          <a:prstGeom prst="roundRect">
            <a:avLst/>
          </a:prstGeom>
        </p:spPr>
      </p:pic>
      <p:pic>
        <p:nvPicPr>
          <p:cNvPr id="24" name="Picture 23" descr="A close-up of a building&#10;&#10;Description automatically generated">
            <a:extLst>
              <a:ext uri="{FF2B5EF4-FFF2-40B4-BE49-F238E27FC236}">
                <a16:creationId xmlns:a16="http://schemas.microsoft.com/office/drawing/2014/main" id="{4E405691-D8A2-E01F-D9CC-2FE8362A3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9898" r="33825" b="9589"/>
          <a:stretch/>
        </p:blipFill>
        <p:spPr>
          <a:xfrm>
            <a:off x="8966005" y="2436368"/>
            <a:ext cx="1115568" cy="3730752"/>
          </a:xfrm>
          <a:prstGeom prst="roundRect">
            <a:avLst/>
          </a:prstGeom>
        </p:spPr>
      </p:pic>
      <p:pic>
        <p:nvPicPr>
          <p:cNvPr id="29" name="Picture 28" descr="A pile of carrots&#10;&#10;Description automatically generated">
            <a:extLst>
              <a:ext uri="{FF2B5EF4-FFF2-40B4-BE49-F238E27FC236}">
                <a16:creationId xmlns:a16="http://schemas.microsoft.com/office/drawing/2014/main" id="{68328785-5461-651E-8BF9-5157BF07C2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22752" r="34089" b="22848"/>
          <a:stretch/>
        </p:blipFill>
        <p:spPr>
          <a:xfrm>
            <a:off x="10482564" y="2932683"/>
            <a:ext cx="818752" cy="27381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7816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44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IMAGES</a:t>
            </a:r>
          </a:p>
        </p:txBody>
      </p:sp>
      <p:pic>
        <p:nvPicPr>
          <p:cNvPr id="18" name="Picture 17" descr="A pile of purple vegetables&#10;&#10;Description automatically generated">
            <a:extLst>
              <a:ext uri="{FF2B5EF4-FFF2-40B4-BE49-F238E27FC236}">
                <a16:creationId xmlns:a16="http://schemas.microsoft.com/office/drawing/2014/main" id="{371AD24B-6861-47C5-DB97-9DD9E7FCF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3" t="21999" r="-228" b="20726"/>
          <a:stretch/>
        </p:blipFill>
        <p:spPr>
          <a:xfrm>
            <a:off x="1834155" y="2436368"/>
            <a:ext cx="2988632" cy="3730752"/>
          </a:xfrm>
          <a:prstGeom prst="roundRect">
            <a:avLst/>
          </a:prstGeom>
        </p:spPr>
      </p:pic>
      <p:pic>
        <p:nvPicPr>
          <p:cNvPr id="20" name="Picture 19" descr="Long green grass in the field&#10;&#10;Description automatically generated with medium confidence">
            <a:extLst>
              <a:ext uri="{FF2B5EF4-FFF2-40B4-BE49-F238E27FC236}">
                <a16:creationId xmlns:a16="http://schemas.microsoft.com/office/drawing/2014/main" id="{FF29D485-85E5-FF6A-3F24-DC5EC3881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22000" r="1973" b="23600"/>
          <a:stretch/>
        </p:blipFill>
        <p:spPr>
          <a:xfrm>
            <a:off x="7369214" y="2163788"/>
            <a:ext cx="1115568" cy="4275911"/>
          </a:xfrm>
          <a:prstGeom prst="roundRect">
            <a:avLst/>
          </a:prstGeom>
        </p:spPr>
      </p:pic>
      <p:pic>
        <p:nvPicPr>
          <p:cNvPr id="22" name="Picture 21" descr="A close-up of a frozen surface&#10;&#10;Description automatically generated">
            <a:extLst>
              <a:ext uri="{FF2B5EF4-FFF2-40B4-BE49-F238E27FC236}">
                <a16:creationId xmlns:a16="http://schemas.microsoft.com/office/drawing/2014/main" id="{AE4503A4-5738-524C-6163-5E9202D93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19556" r="35716" b="8021"/>
          <a:stretch/>
        </p:blipFill>
        <p:spPr>
          <a:xfrm>
            <a:off x="612542" y="2932683"/>
            <a:ext cx="820622" cy="2738120"/>
          </a:xfrm>
          <a:prstGeom prst="roundRect">
            <a:avLst/>
          </a:prstGeom>
        </p:spPr>
      </p:pic>
      <p:pic>
        <p:nvPicPr>
          <p:cNvPr id="24" name="Picture 23" descr="A close-up of a building&#10;&#10;Description automatically generated">
            <a:extLst>
              <a:ext uri="{FF2B5EF4-FFF2-40B4-BE49-F238E27FC236}">
                <a16:creationId xmlns:a16="http://schemas.microsoft.com/office/drawing/2014/main" id="{4E405691-D8A2-E01F-D9CC-2FE8362A3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19898" r="33825" b="9589"/>
          <a:stretch/>
        </p:blipFill>
        <p:spPr>
          <a:xfrm>
            <a:off x="8966005" y="2436368"/>
            <a:ext cx="1115568" cy="3730752"/>
          </a:xfrm>
          <a:prstGeom prst="roundRect">
            <a:avLst/>
          </a:prstGeom>
        </p:spPr>
      </p:pic>
      <p:pic>
        <p:nvPicPr>
          <p:cNvPr id="29" name="Picture 28" descr="A pile of carrots&#10;&#10;Description automatically generated">
            <a:extLst>
              <a:ext uri="{FF2B5EF4-FFF2-40B4-BE49-F238E27FC236}">
                <a16:creationId xmlns:a16="http://schemas.microsoft.com/office/drawing/2014/main" id="{68328785-5461-651E-8BF9-5157BF07C2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22752" r="34089" b="22848"/>
          <a:stretch/>
        </p:blipFill>
        <p:spPr>
          <a:xfrm>
            <a:off x="10482564" y="2932683"/>
            <a:ext cx="818752" cy="2738120"/>
          </a:xfrm>
          <a:prstGeom prst="round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804EDA-5C42-BE70-BA08-34EC609CD09F}"/>
              </a:ext>
            </a:extLst>
          </p:cNvPr>
          <p:cNvGrpSpPr/>
          <p:nvPr/>
        </p:nvGrpSpPr>
        <p:grpSpPr>
          <a:xfrm>
            <a:off x="199682" y="-3204775"/>
            <a:ext cx="1831219" cy="1621465"/>
            <a:chOff x="6027331" y="1301481"/>
            <a:chExt cx="2402736" cy="212751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E54B6DD-6018-12F4-5F8E-DC61E5AEC8BE}"/>
                </a:ext>
              </a:extLst>
            </p:cNvPr>
            <p:cNvSpPr/>
            <p:nvPr/>
          </p:nvSpPr>
          <p:spPr>
            <a:xfrm>
              <a:off x="6027331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768F1A0-7DC7-0773-441D-D068DB36534E}"/>
                </a:ext>
              </a:extLst>
            </p:cNvPr>
            <p:cNvSpPr/>
            <p:nvPr/>
          </p:nvSpPr>
          <p:spPr>
            <a:xfrm>
              <a:off x="7357729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A06BA5C-FB04-077F-458A-B871F6F57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2498" y="1157231"/>
            <a:ext cx="5700768" cy="57007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D16D36-E3B6-041E-2B33-4484BE498F1B}"/>
              </a:ext>
            </a:extLst>
          </p:cNvPr>
          <p:cNvGrpSpPr/>
          <p:nvPr/>
        </p:nvGrpSpPr>
        <p:grpSpPr>
          <a:xfrm rot="10800000">
            <a:off x="3446383" y="8015231"/>
            <a:ext cx="1831219" cy="1621465"/>
            <a:chOff x="6027331" y="1301481"/>
            <a:chExt cx="2402736" cy="212751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674F36-7FD1-B4B7-102F-E1046D23C00B}"/>
                </a:ext>
              </a:extLst>
            </p:cNvPr>
            <p:cNvSpPr/>
            <p:nvPr/>
          </p:nvSpPr>
          <p:spPr>
            <a:xfrm>
              <a:off x="6027331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365C31-E39A-BC12-1A9F-935A492037FA}"/>
                </a:ext>
              </a:extLst>
            </p:cNvPr>
            <p:cNvSpPr/>
            <p:nvPr/>
          </p:nvSpPr>
          <p:spPr>
            <a:xfrm>
              <a:off x="7357729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60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151744-F840-1855-1F07-90F983C81243}"/>
              </a:ext>
            </a:extLst>
          </p:cNvPr>
          <p:cNvGrpSpPr/>
          <p:nvPr/>
        </p:nvGrpSpPr>
        <p:grpSpPr>
          <a:xfrm>
            <a:off x="199682" y="346499"/>
            <a:ext cx="1831219" cy="1621465"/>
            <a:chOff x="6027331" y="1301481"/>
            <a:chExt cx="2402736" cy="212751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AC07C1-D9D4-2791-E2D0-A10CD8346130}"/>
                </a:ext>
              </a:extLst>
            </p:cNvPr>
            <p:cNvSpPr/>
            <p:nvPr/>
          </p:nvSpPr>
          <p:spPr>
            <a:xfrm>
              <a:off x="6027331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18ED2D-32E5-5A4D-EA48-949F628605DB}"/>
                </a:ext>
              </a:extLst>
            </p:cNvPr>
            <p:cNvSpPr/>
            <p:nvPr/>
          </p:nvSpPr>
          <p:spPr>
            <a:xfrm>
              <a:off x="7357729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6351772-28B9-40C0-52DC-CEAA1263C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2" y="1157232"/>
            <a:ext cx="5700768" cy="570076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CC7DA-E237-2ED9-B76C-D8801071615D}"/>
              </a:ext>
            </a:extLst>
          </p:cNvPr>
          <p:cNvGrpSpPr/>
          <p:nvPr/>
        </p:nvGrpSpPr>
        <p:grpSpPr>
          <a:xfrm rot="10800000">
            <a:off x="4460331" y="4890035"/>
            <a:ext cx="1831219" cy="1621465"/>
            <a:chOff x="6027331" y="1301481"/>
            <a:chExt cx="2402736" cy="212751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5A7AFB-5A6F-4E1E-2AC3-F1C29BA24AD4}"/>
                </a:ext>
              </a:extLst>
            </p:cNvPr>
            <p:cNvSpPr/>
            <p:nvPr/>
          </p:nvSpPr>
          <p:spPr>
            <a:xfrm>
              <a:off x="6027331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411549-E4E3-1EDC-118C-2A65C94D5320}"/>
                </a:ext>
              </a:extLst>
            </p:cNvPr>
            <p:cNvSpPr/>
            <p:nvPr/>
          </p:nvSpPr>
          <p:spPr>
            <a:xfrm>
              <a:off x="7357729" y="1301481"/>
              <a:ext cx="1072338" cy="2127519"/>
            </a:xfrm>
            <a:custGeom>
              <a:avLst/>
              <a:gdLst>
                <a:gd name="connsiteX0" fmla="*/ 190500 w 190500"/>
                <a:gd name="connsiteY0" fmla="*/ 377952 h 377952"/>
                <a:gd name="connsiteX1" fmla="*/ 190500 w 190500"/>
                <a:gd name="connsiteY1" fmla="*/ 187452 h 377952"/>
                <a:gd name="connsiteX2" fmla="*/ 81820 w 190500"/>
                <a:gd name="connsiteY2" fmla="*/ 187452 h 377952"/>
                <a:gd name="connsiteX3" fmla="*/ 190500 w 190500"/>
                <a:gd name="connsiteY3" fmla="*/ 81725 h 377952"/>
                <a:gd name="connsiteX4" fmla="*/ 190500 w 190500"/>
                <a:gd name="connsiteY4" fmla="*/ 0 h 377952"/>
                <a:gd name="connsiteX5" fmla="*/ 0 w 190500"/>
                <a:gd name="connsiteY5" fmla="*/ 187452 h 377952"/>
                <a:gd name="connsiteX6" fmla="*/ 0 w 190500"/>
                <a:gd name="connsiteY6" fmla="*/ 187452 h 377952"/>
                <a:gd name="connsiteX7" fmla="*/ 0 w 190500"/>
                <a:gd name="connsiteY7" fmla="*/ 377952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7952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C1FBC9-2906-C572-3E30-637E87AFE0E2}"/>
              </a:ext>
            </a:extLst>
          </p:cNvPr>
          <p:cNvSpPr txBox="1"/>
          <p:nvPr/>
        </p:nvSpPr>
        <p:spPr>
          <a:xfrm>
            <a:off x="5277602" y="1157231"/>
            <a:ext cx="6714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ptos" panose="020B0004020202020204" pitchFamily="34" charset="0"/>
              </a:rPr>
              <a:t>“The opposite of free will is not determinism, it’s compulsion.”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ptos" panose="020B0004020202020204" pitchFamily="34" charset="0"/>
              </a:rPr>
              <a:t>- </a:t>
            </a:r>
            <a:r>
              <a:rPr lang="en-US" sz="3600" dirty="0" err="1">
                <a:solidFill>
                  <a:schemeClr val="bg1"/>
                </a:solidFill>
                <a:latin typeface="Aptos" panose="020B0004020202020204" pitchFamily="34" charset="0"/>
              </a:rPr>
              <a:t>Joscha</a:t>
            </a:r>
            <a:r>
              <a:rPr lang="en-US" sz="3600" dirty="0">
                <a:solidFill>
                  <a:schemeClr val="bg1"/>
                </a:solidFill>
                <a:latin typeface="Aptos" panose="020B0004020202020204" pitchFamily="34" charset="0"/>
              </a:rPr>
              <a:t> Bach</a:t>
            </a:r>
          </a:p>
        </p:txBody>
      </p:sp>
    </p:spTree>
    <p:extLst>
      <p:ext uri="{BB962C8B-B14F-4D97-AF65-F5344CB8AC3E}">
        <p14:creationId xmlns:p14="http://schemas.microsoft.com/office/powerpoint/2010/main" val="141725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95ED57-1833-99DF-440F-B90F3299DE72}"/>
              </a:ext>
            </a:extLst>
          </p:cNvPr>
          <p:cNvSpPr/>
          <p:nvPr/>
        </p:nvSpPr>
        <p:spPr>
          <a:xfrm>
            <a:off x="-56388000" y="-46936299"/>
            <a:ext cx="137160000" cy="137160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627619" y="2265933"/>
                </a:moveTo>
                <a:lnTo>
                  <a:pt x="8627619" y="4663544"/>
                </a:lnTo>
                <a:lnTo>
                  <a:pt x="10268184" y="4663544"/>
                </a:lnTo>
                <a:lnTo>
                  <a:pt x="10268184" y="4189722"/>
                </a:lnTo>
                <a:lnTo>
                  <a:pt x="9199412" y="4189722"/>
                </a:lnTo>
                <a:lnTo>
                  <a:pt x="9199412" y="3671368"/>
                </a:lnTo>
                <a:lnTo>
                  <a:pt x="10161307" y="3671368"/>
                </a:lnTo>
                <a:lnTo>
                  <a:pt x="10161307" y="3215358"/>
                </a:lnTo>
                <a:lnTo>
                  <a:pt x="9199412" y="3215358"/>
                </a:lnTo>
                <a:lnTo>
                  <a:pt x="9199412" y="2739755"/>
                </a:lnTo>
                <a:lnTo>
                  <a:pt x="10268184" y="2739755"/>
                </a:lnTo>
                <a:lnTo>
                  <a:pt x="10268184" y="2265933"/>
                </a:lnTo>
                <a:close/>
                <a:moveTo>
                  <a:pt x="6741669" y="2265933"/>
                </a:moveTo>
                <a:lnTo>
                  <a:pt x="6741669" y="4663544"/>
                </a:lnTo>
                <a:lnTo>
                  <a:pt x="8282482" y="4663544"/>
                </a:lnTo>
                <a:lnTo>
                  <a:pt x="8282482" y="4157659"/>
                </a:lnTo>
                <a:lnTo>
                  <a:pt x="7313462" y="4157659"/>
                </a:lnTo>
                <a:lnTo>
                  <a:pt x="7313462" y="2265933"/>
                </a:lnTo>
                <a:close/>
                <a:moveTo>
                  <a:pt x="4611684" y="2265933"/>
                </a:moveTo>
                <a:lnTo>
                  <a:pt x="4611684" y="2743317"/>
                </a:lnTo>
                <a:lnTo>
                  <a:pt x="5236916" y="2743317"/>
                </a:lnTo>
                <a:lnTo>
                  <a:pt x="5236916" y="4663544"/>
                </a:lnTo>
                <a:lnTo>
                  <a:pt x="5810490" y="4663544"/>
                </a:lnTo>
                <a:lnTo>
                  <a:pt x="5810490" y="2743317"/>
                </a:lnTo>
                <a:lnTo>
                  <a:pt x="6430377" y="2743317"/>
                </a:lnTo>
                <a:lnTo>
                  <a:pt x="6430377" y="2265933"/>
                </a:lnTo>
                <a:close/>
                <a:moveTo>
                  <a:pt x="3731770" y="2265933"/>
                </a:moveTo>
                <a:lnTo>
                  <a:pt x="3731770" y="4663544"/>
                </a:lnTo>
                <a:lnTo>
                  <a:pt x="4303564" y="4663544"/>
                </a:lnTo>
                <a:lnTo>
                  <a:pt x="4303564" y="2265933"/>
                </a:lnTo>
                <a:close/>
                <a:moveTo>
                  <a:pt x="1601783" y="2265933"/>
                </a:moveTo>
                <a:lnTo>
                  <a:pt x="1601783" y="2743317"/>
                </a:lnTo>
                <a:lnTo>
                  <a:pt x="2227015" y="2743317"/>
                </a:lnTo>
                <a:lnTo>
                  <a:pt x="2227015" y="4663544"/>
                </a:lnTo>
                <a:lnTo>
                  <a:pt x="2800590" y="4663544"/>
                </a:lnTo>
                <a:lnTo>
                  <a:pt x="2800590" y="2743317"/>
                </a:lnTo>
                <a:lnTo>
                  <a:pt x="3420477" y="2743317"/>
                </a:lnTo>
                <a:lnTo>
                  <a:pt x="3420477" y="226593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1925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599C0-A254-1034-A011-7DF6EE63C470}"/>
              </a:ext>
            </a:extLst>
          </p:cNvPr>
          <p:cNvSpPr/>
          <p:nvPr/>
        </p:nvSpPr>
        <p:spPr>
          <a:xfrm>
            <a:off x="8449340" y="0"/>
            <a:ext cx="935665" cy="6858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424C3-A00F-6FD0-C86B-DEAD37039EAA}"/>
              </a:ext>
            </a:extLst>
          </p:cNvPr>
          <p:cNvSpPr txBox="1"/>
          <p:nvPr/>
        </p:nvSpPr>
        <p:spPr>
          <a:xfrm rot="16200000">
            <a:off x="5637130" y="5836024"/>
            <a:ext cx="65513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881EB-890B-2F5B-B145-7C89B305E31A}"/>
              </a:ext>
            </a:extLst>
          </p:cNvPr>
          <p:cNvSpPr/>
          <p:nvPr/>
        </p:nvSpPr>
        <p:spPr>
          <a:xfrm>
            <a:off x="9385005" y="0"/>
            <a:ext cx="9356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E6585-2A3A-8FE5-C47E-9F4E28E8CDD2}"/>
              </a:ext>
            </a:extLst>
          </p:cNvPr>
          <p:cNvSpPr txBox="1"/>
          <p:nvPr/>
        </p:nvSpPr>
        <p:spPr>
          <a:xfrm rot="16200000">
            <a:off x="8543226" y="5836028"/>
            <a:ext cx="2631557" cy="461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BE8DA-46DA-8E36-71C9-32B274DFC2C6}"/>
              </a:ext>
            </a:extLst>
          </p:cNvPr>
          <p:cNvSpPr/>
          <p:nvPr/>
        </p:nvSpPr>
        <p:spPr>
          <a:xfrm>
            <a:off x="11256335" y="0"/>
            <a:ext cx="9356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F417-22FA-EB30-50E6-A912361139B8}"/>
              </a:ext>
            </a:extLst>
          </p:cNvPr>
          <p:cNvSpPr txBox="1"/>
          <p:nvPr/>
        </p:nvSpPr>
        <p:spPr>
          <a:xfrm rot="16200000">
            <a:off x="11103868" y="5836025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7091E-8EA9-F606-1AAF-F8D988036D75}"/>
              </a:ext>
            </a:extLst>
          </p:cNvPr>
          <p:cNvSpPr/>
          <p:nvPr/>
        </p:nvSpPr>
        <p:spPr>
          <a:xfrm>
            <a:off x="10320670" y="0"/>
            <a:ext cx="93566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6AEB-23AC-5A15-BF91-3C32B700B083}"/>
              </a:ext>
            </a:extLst>
          </p:cNvPr>
          <p:cNvSpPr txBox="1"/>
          <p:nvPr/>
        </p:nvSpPr>
        <p:spPr>
          <a:xfrm rot="16200000">
            <a:off x="9908801" y="5836026"/>
            <a:ext cx="1784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880351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599C0-A254-1034-A011-7DF6EE63C470}"/>
              </a:ext>
            </a:extLst>
          </p:cNvPr>
          <p:cNvSpPr/>
          <p:nvPr/>
        </p:nvSpPr>
        <p:spPr>
          <a:xfrm>
            <a:off x="0" y="0"/>
            <a:ext cx="9385005" cy="6858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424C3-A00F-6FD0-C86B-DEAD37039EAA}"/>
              </a:ext>
            </a:extLst>
          </p:cNvPr>
          <p:cNvSpPr txBox="1"/>
          <p:nvPr/>
        </p:nvSpPr>
        <p:spPr>
          <a:xfrm rot="16200000">
            <a:off x="-2922689" y="5836024"/>
            <a:ext cx="65513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881EB-890B-2F5B-B145-7C89B305E31A}"/>
              </a:ext>
            </a:extLst>
          </p:cNvPr>
          <p:cNvSpPr/>
          <p:nvPr/>
        </p:nvSpPr>
        <p:spPr>
          <a:xfrm>
            <a:off x="9385005" y="0"/>
            <a:ext cx="9356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E6585-2A3A-8FE5-C47E-9F4E28E8CDD2}"/>
              </a:ext>
            </a:extLst>
          </p:cNvPr>
          <p:cNvSpPr txBox="1"/>
          <p:nvPr/>
        </p:nvSpPr>
        <p:spPr>
          <a:xfrm rot="16200000">
            <a:off x="8543226" y="5836028"/>
            <a:ext cx="2631557" cy="461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BE8DA-46DA-8E36-71C9-32B274DFC2C6}"/>
              </a:ext>
            </a:extLst>
          </p:cNvPr>
          <p:cNvSpPr/>
          <p:nvPr/>
        </p:nvSpPr>
        <p:spPr>
          <a:xfrm>
            <a:off x="11256335" y="0"/>
            <a:ext cx="9356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F417-22FA-EB30-50E6-A912361139B8}"/>
              </a:ext>
            </a:extLst>
          </p:cNvPr>
          <p:cNvSpPr txBox="1"/>
          <p:nvPr/>
        </p:nvSpPr>
        <p:spPr>
          <a:xfrm rot="16200000">
            <a:off x="11103868" y="5836025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7091E-8EA9-F606-1AAF-F8D988036D75}"/>
              </a:ext>
            </a:extLst>
          </p:cNvPr>
          <p:cNvSpPr/>
          <p:nvPr/>
        </p:nvSpPr>
        <p:spPr>
          <a:xfrm>
            <a:off x="10320670" y="0"/>
            <a:ext cx="93566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6AEB-23AC-5A15-BF91-3C32B700B083}"/>
              </a:ext>
            </a:extLst>
          </p:cNvPr>
          <p:cNvSpPr txBox="1"/>
          <p:nvPr/>
        </p:nvSpPr>
        <p:spPr>
          <a:xfrm rot="16200000">
            <a:off x="9908801" y="5836026"/>
            <a:ext cx="1784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555760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599C0-A254-1034-A011-7DF6EE63C470}"/>
              </a:ext>
            </a:extLst>
          </p:cNvPr>
          <p:cNvSpPr/>
          <p:nvPr/>
        </p:nvSpPr>
        <p:spPr>
          <a:xfrm>
            <a:off x="0" y="0"/>
            <a:ext cx="9385005" cy="6858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424C3-A00F-6FD0-C86B-DEAD37039EAA}"/>
              </a:ext>
            </a:extLst>
          </p:cNvPr>
          <p:cNvSpPr txBox="1"/>
          <p:nvPr/>
        </p:nvSpPr>
        <p:spPr>
          <a:xfrm rot="16200000">
            <a:off x="-2922689" y="5836024"/>
            <a:ext cx="65513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881EB-890B-2F5B-B145-7C89B305E31A}"/>
              </a:ext>
            </a:extLst>
          </p:cNvPr>
          <p:cNvSpPr/>
          <p:nvPr/>
        </p:nvSpPr>
        <p:spPr>
          <a:xfrm>
            <a:off x="1" y="0"/>
            <a:ext cx="1032067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E6585-2A3A-8FE5-C47E-9F4E28E8CDD2}"/>
              </a:ext>
            </a:extLst>
          </p:cNvPr>
          <p:cNvSpPr txBox="1"/>
          <p:nvPr/>
        </p:nvSpPr>
        <p:spPr>
          <a:xfrm rot="16200000">
            <a:off x="-962781" y="5836028"/>
            <a:ext cx="2631557" cy="461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BE8DA-46DA-8E36-71C9-32B274DFC2C6}"/>
              </a:ext>
            </a:extLst>
          </p:cNvPr>
          <p:cNvSpPr/>
          <p:nvPr/>
        </p:nvSpPr>
        <p:spPr>
          <a:xfrm>
            <a:off x="11256335" y="0"/>
            <a:ext cx="9356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F417-22FA-EB30-50E6-A912361139B8}"/>
              </a:ext>
            </a:extLst>
          </p:cNvPr>
          <p:cNvSpPr txBox="1"/>
          <p:nvPr/>
        </p:nvSpPr>
        <p:spPr>
          <a:xfrm rot="16200000">
            <a:off x="11103868" y="5836025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7091E-8EA9-F606-1AAF-F8D988036D75}"/>
              </a:ext>
            </a:extLst>
          </p:cNvPr>
          <p:cNvSpPr/>
          <p:nvPr/>
        </p:nvSpPr>
        <p:spPr>
          <a:xfrm>
            <a:off x="10320670" y="0"/>
            <a:ext cx="93566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6AEB-23AC-5A15-BF91-3C32B700B083}"/>
              </a:ext>
            </a:extLst>
          </p:cNvPr>
          <p:cNvSpPr txBox="1"/>
          <p:nvPr/>
        </p:nvSpPr>
        <p:spPr>
          <a:xfrm rot="16200000">
            <a:off x="9908801" y="5836026"/>
            <a:ext cx="1784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872207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599C0-A254-1034-A011-7DF6EE63C470}"/>
              </a:ext>
            </a:extLst>
          </p:cNvPr>
          <p:cNvSpPr/>
          <p:nvPr/>
        </p:nvSpPr>
        <p:spPr>
          <a:xfrm>
            <a:off x="0" y="0"/>
            <a:ext cx="9385005" cy="6858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424C3-A00F-6FD0-C86B-DEAD37039EAA}"/>
              </a:ext>
            </a:extLst>
          </p:cNvPr>
          <p:cNvSpPr txBox="1"/>
          <p:nvPr/>
        </p:nvSpPr>
        <p:spPr>
          <a:xfrm rot="16200000">
            <a:off x="-2922689" y="5836024"/>
            <a:ext cx="65513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881EB-890B-2F5B-B145-7C89B305E31A}"/>
              </a:ext>
            </a:extLst>
          </p:cNvPr>
          <p:cNvSpPr/>
          <p:nvPr/>
        </p:nvSpPr>
        <p:spPr>
          <a:xfrm>
            <a:off x="1" y="0"/>
            <a:ext cx="1032067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E6585-2A3A-8FE5-C47E-9F4E28E8CDD2}"/>
              </a:ext>
            </a:extLst>
          </p:cNvPr>
          <p:cNvSpPr txBox="1"/>
          <p:nvPr/>
        </p:nvSpPr>
        <p:spPr>
          <a:xfrm rot="16200000">
            <a:off x="-962781" y="5836028"/>
            <a:ext cx="2631557" cy="461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BE8DA-46DA-8E36-71C9-32B274DFC2C6}"/>
              </a:ext>
            </a:extLst>
          </p:cNvPr>
          <p:cNvSpPr/>
          <p:nvPr/>
        </p:nvSpPr>
        <p:spPr>
          <a:xfrm>
            <a:off x="11256335" y="0"/>
            <a:ext cx="9356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F417-22FA-EB30-50E6-A912361139B8}"/>
              </a:ext>
            </a:extLst>
          </p:cNvPr>
          <p:cNvSpPr txBox="1"/>
          <p:nvPr/>
        </p:nvSpPr>
        <p:spPr>
          <a:xfrm rot="16200000">
            <a:off x="11103868" y="5836025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7091E-8EA9-F606-1AAF-F8D988036D75}"/>
              </a:ext>
            </a:extLst>
          </p:cNvPr>
          <p:cNvSpPr/>
          <p:nvPr/>
        </p:nvSpPr>
        <p:spPr>
          <a:xfrm>
            <a:off x="0" y="0"/>
            <a:ext cx="1125633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6AEB-23AC-5A15-BF91-3C32B700B083}"/>
              </a:ext>
            </a:extLst>
          </p:cNvPr>
          <p:cNvSpPr txBox="1"/>
          <p:nvPr/>
        </p:nvSpPr>
        <p:spPr>
          <a:xfrm rot="16200000">
            <a:off x="-539039" y="5836026"/>
            <a:ext cx="1784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40396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-up of water with foam">
            <a:extLst>
              <a:ext uri="{FF2B5EF4-FFF2-40B4-BE49-F238E27FC236}">
                <a16:creationId xmlns:a16="http://schemas.microsoft.com/office/drawing/2014/main" id="{8703B65A-1B41-BD21-3988-1DA6912E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B9A01F-B092-B15F-7A9C-FAB5A62AA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599C0-A254-1034-A011-7DF6EE63C470}"/>
              </a:ext>
            </a:extLst>
          </p:cNvPr>
          <p:cNvSpPr/>
          <p:nvPr/>
        </p:nvSpPr>
        <p:spPr>
          <a:xfrm>
            <a:off x="0" y="0"/>
            <a:ext cx="9385005" cy="6858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424C3-A00F-6FD0-C86B-DEAD37039EAA}"/>
              </a:ext>
            </a:extLst>
          </p:cNvPr>
          <p:cNvSpPr txBox="1"/>
          <p:nvPr/>
        </p:nvSpPr>
        <p:spPr>
          <a:xfrm rot="16200000">
            <a:off x="-2922689" y="5836024"/>
            <a:ext cx="655137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881EB-890B-2F5B-B145-7C89B305E31A}"/>
              </a:ext>
            </a:extLst>
          </p:cNvPr>
          <p:cNvSpPr/>
          <p:nvPr/>
        </p:nvSpPr>
        <p:spPr>
          <a:xfrm>
            <a:off x="1" y="0"/>
            <a:ext cx="1032067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E6585-2A3A-8FE5-C47E-9F4E28E8CDD2}"/>
              </a:ext>
            </a:extLst>
          </p:cNvPr>
          <p:cNvSpPr txBox="1"/>
          <p:nvPr/>
        </p:nvSpPr>
        <p:spPr>
          <a:xfrm rot="16200000">
            <a:off x="-962781" y="5836028"/>
            <a:ext cx="2631557" cy="461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7091E-8EA9-F606-1AAF-F8D988036D75}"/>
              </a:ext>
            </a:extLst>
          </p:cNvPr>
          <p:cNvSpPr/>
          <p:nvPr/>
        </p:nvSpPr>
        <p:spPr>
          <a:xfrm>
            <a:off x="0" y="0"/>
            <a:ext cx="1125633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86AEB-23AC-5A15-BF91-3C32B700B083}"/>
              </a:ext>
            </a:extLst>
          </p:cNvPr>
          <p:cNvSpPr txBox="1"/>
          <p:nvPr/>
        </p:nvSpPr>
        <p:spPr>
          <a:xfrm rot="16200000">
            <a:off x="-539039" y="5836026"/>
            <a:ext cx="17840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BE8DA-46DA-8E36-71C9-32B274DFC2C6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8F417-22FA-EB30-50E6-A912361139B8}"/>
              </a:ext>
            </a:extLst>
          </p:cNvPr>
          <p:cNvSpPr txBox="1"/>
          <p:nvPr/>
        </p:nvSpPr>
        <p:spPr>
          <a:xfrm rot="16200000">
            <a:off x="-279644" y="5836025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7B79D-111A-D654-A7C8-A519099EFCEB}"/>
              </a:ext>
            </a:extLst>
          </p:cNvPr>
          <p:cNvSpPr txBox="1"/>
          <p:nvPr/>
        </p:nvSpPr>
        <p:spPr>
          <a:xfrm>
            <a:off x="352993" y="-1473550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28811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10C3BA-D737-5123-FCC0-F70B9EA45278}"/>
              </a:ext>
            </a:extLst>
          </p:cNvPr>
          <p:cNvSpPr/>
          <p:nvPr/>
        </p:nvSpPr>
        <p:spPr>
          <a:xfrm>
            <a:off x="146833" y="3697866"/>
            <a:ext cx="2802742" cy="31058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9717-DF3D-E039-D396-DCA3B493AD1D}"/>
              </a:ext>
            </a:extLst>
          </p:cNvPr>
          <p:cNvSpPr txBox="1"/>
          <p:nvPr/>
        </p:nvSpPr>
        <p:spPr>
          <a:xfrm>
            <a:off x="477520" y="2828831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B573B-7776-0A1B-160E-766368E57F61}"/>
              </a:ext>
            </a:extLst>
          </p:cNvPr>
          <p:cNvSpPr txBox="1"/>
          <p:nvPr/>
        </p:nvSpPr>
        <p:spPr>
          <a:xfrm>
            <a:off x="477520" y="3921760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F947B-05FC-8338-A00D-13E6F870B4C2}"/>
              </a:ext>
            </a:extLst>
          </p:cNvPr>
          <p:cNvSpPr txBox="1"/>
          <p:nvPr/>
        </p:nvSpPr>
        <p:spPr>
          <a:xfrm rot="16200000">
            <a:off x="-1266833" y="5994531"/>
            <a:ext cx="12652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 SemiBold" panose="020B0004020202020204" pitchFamily="34" charset="0"/>
              </a:rPr>
              <a:t>TOPIC 4</a:t>
            </a:r>
          </a:p>
        </p:txBody>
      </p:sp>
    </p:spTree>
    <p:extLst>
      <p:ext uri="{BB962C8B-B14F-4D97-AF65-F5344CB8AC3E}">
        <p14:creationId xmlns:p14="http://schemas.microsoft.com/office/powerpoint/2010/main" val="163855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5281FCD-E422-EEBE-1B59-F6A4EFA220A3}"/>
              </a:ext>
            </a:extLst>
          </p:cNvPr>
          <p:cNvSpPr/>
          <p:nvPr/>
        </p:nvSpPr>
        <p:spPr>
          <a:xfrm>
            <a:off x="-76200" y="0"/>
            <a:ext cx="122682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10C3BA-D737-5123-FCC0-F70B9EA45278}"/>
              </a:ext>
            </a:extLst>
          </p:cNvPr>
          <p:cNvSpPr/>
          <p:nvPr/>
        </p:nvSpPr>
        <p:spPr>
          <a:xfrm>
            <a:off x="146833" y="3697866"/>
            <a:ext cx="2802742" cy="31058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3BC91B-E50E-F24F-D922-4E9EE17DD6D3}"/>
              </a:ext>
            </a:extLst>
          </p:cNvPr>
          <p:cNvSpPr/>
          <p:nvPr/>
        </p:nvSpPr>
        <p:spPr>
          <a:xfrm>
            <a:off x="3111018" y="3697865"/>
            <a:ext cx="2802742" cy="31058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A35E-3DBE-AF6F-DB6B-CD14078D71A3}"/>
              </a:ext>
            </a:extLst>
          </p:cNvPr>
          <p:cNvSpPr txBox="1"/>
          <p:nvPr/>
        </p:nvSpPr>
        <p:spPr>
          <a:xfrm>
            <a:off x="365760" y="690880"/>
            <a:ext cx="374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9717-DF3D-E039-D396-DCA3B493AD1D}"/>
              </a:ext>
            </a:extLst>
          </p:cNvPr>
          <p:cNvSpPr txBox="1"/>
          <p:nvPr/>
        </p:nvSpPr>
        <p:spPr>
          <a:xfrm>
            <a:off x="477520" y="2828831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9E467-66A6-EF9B-E640-3FB30440F057}"/>
              </a:ext>
            </a:extLst>
          </p:cNvPr>
          <p:cNvSpPr txBox="1"/>
          <p:nvPr/>
        </p:nvSpPr>
        <p:spPr>
          <a:xfrm>
            <a:off x="3393440" y="2828834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miBold" panose="020B00040202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B573B-7776-0A1B-160E-766368E57F61}"/>
              </a:ext>
            </a:extLst>
          </p:cNvPr>
          <p:cNvSpPr txBox="1"/>
          <p:nvPr/>
        </p:nvSpPr>
        <p:spPr>
          <a:xfrm>
            <a:off x="477520" y="3921760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E5E2-A64D-189D-A054-7FE6FDB36DE4}"/>
              </a:ext>
            </a:extLst>
          </p:cNvPr>
          <p:cNvSpPr txBox="1"/>
          <p:nvPr/>
        </p:nvSpPr>
        <p:spPr>
          <a:xfrm>
            <a:off x="3393440" y="3921759"/>
            <a:ext cx="235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sed do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eiusmod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tempor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incididunt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ut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labore et dolore magna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aliqua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. Ut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enim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ad minim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veniam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quis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nostrud</a:t>
            </a:r>
            <a:r>
              <a:rPr lang="en-US" b="0" i="0" dirty="0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 exercitation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ptos SemiBold" panose="020B0004020202020204" pitchFamily="34" charset="0"/>
              </a:rPr>
              <a:t>ullamco</a:t>
            </a:r>
            <a:endParaRPr lang="en-US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8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537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SemiBold</vt:lpstr>
      <vt:lpstr>Arial</vt:lpstr>
      <vt:lpstr>Calibri</vt:lpstr>
      <vt:lpstr>Calibri Light</vt:lpstr>
      <vt:lpstr>Office Theme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| G&amp;M</dc:creator>
  <cp:lastModifiedBy>Joe | G&amp;M</cp:lastModifiedBy>
  <cp:revision>1</cp:revision>
  <dcterms:created xsi:type="dcterms:W3CDTF">2023-09-22T16:42:30Z</dcterms:created>
  <dcterms:modified xsi:type="dcterms:W3CDTF">2023-09-22T21:02:19Z</dcterms:modified>
</cp:coreProperties>
</file>